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charts/chart1.xml" ContentType="application/vnd.openxmlformats-officedocument.drawingml.chart+xml"/>
  <Override PartName="/ppt/charts/chart2.xml" ContentType="application/vnd.openxmlformats-officedocument.drawingml.char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4"/>
  </p:sldMasterIdLst>
  <p:notesMasterIdLst>
    <p:notesMasterId r:id="rId27"/>
  </p:notesMasterIdLst>
  <p:sldIdLst>
    <p:sldId id="356" r:id="rId5"/>
    <p:sldId id="370" r:id="rId6"/>
    <p:sldId id="379" r:id="rId7"/>
    <p:sldId id="383" r:id="rId8"/>
    <p:sldId id="377" r:id="rId9"/>
    <p:sldId id="380" r:id="rId10"/>
    <p:sldId id="384" r:id="rId11"/>
    <p:sldId id="387" r:id="rId12"/>
    <p:sldId id="388" r:id="rId13"/>
    <p:sldId id="389" r:id="rId14"/>
    <p:sldId id="390" r:id="rId15"/>
    <p:sldId id="373" r:id="rId16"/>
    <p:sldId id="343" r:id="rId17"/>
    <p:sldId id="369" r:id="rId18"/>
    <p:sldId id="347" r:id="rId19"/>
    <p:sldId id="363" r:id="rId20"/>
    <p:sldId id="358" r:id="rId21"/>
    <p:sldId id="367" r:id="rId22"/>
    <p:sldId id="366" r:id="rId23"/>
    <p:sldId id="371" r:id="rId24"/>
    <p:sldId id="362" r:id="rId25"/>
    <p:sldId id="391" r:id="rId2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2A2C28"/>
    <a:srgbClr val="4FA8E5"/>
    <a:srgbClr val="007A68"/>
    <a:srgbClr val="F3901D"/>
    <a:srgbClr val="00AA6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074E374-B23B-4C36-88A8-99264A28D9B8}" v="4" dt="2023-10-27T11:40:18.126"/>
  </p1510:revLst>
</p1510:revInfo>
</file>

<file path=ppt/tableStyles.xml><?xml version="1.0" encoding="utf-8"?>
<a:tblStyleLst xmlns:a="http://schemas.openxmlformats.org/drawingml/2006/main" def="{9D7B26C5-4107-4FEC-AEDC-1716B250A1EF}">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330" autoAdjust="0"/>
    <p:restoredTop sz="94660"/>
  </p:normalViewPr>
  <p:slideViewPr>
    <p:cSldViewPr snapToGrid="0" showGuides="1">
      <p:cViewPr>
        <p:scale>
          <a:sx n="110" d="100"/>
          <a:sy n="110" d="100"/>
        </p:scale>
        <p:origin x="62" y="-8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ajan, Praveen" userId="29e11f64-6e1b-4ab6-bd98-1752cfd71286" providerId="ADAL" clId="{8074E374-B23B-4C36-88A8-99264A28D9B8}"/>
    <pc:docChg chg="custSel addSld modSld">
      <pc:chgData name="Rajan, Praveen" userId="29e11f64-6e1b-4ab6-bd98-1752cfd71286" providerId="ADAL" clId="{8074E374-B23B-4C36-88A8-99264A28D9B8}" dt="2023-10-27T11:40:36.967" v="12" actId="1076"/>
      <pc:docMkLst>
        <pc:docMk/>
      </pc:docMkLst>
      <pc:sldChg chg="addSp delSp modSp new mod">
        <pc:chgData name="Rajan, Praveen" userId="29e11f64-6e1b-4ab6-bd98-1752cfd71286" providerId="ADAL" clId="{8074E374-B23B-4C36-88A8-99264A28D9B8}" dt="2023-10-27T11:40:36.967" v="12" actId="1076"/>
        <pc:sldMkLst>
          <pc:docMk/>
          <pc:sldMk cId="830299995" sldId="391"/>
        </pc:sldMkLst>
        <pc:spChg chg="del">
          <ac:chgData name="Rajan, Praveen" userId="29e11f64-6e1b-4ab6-bd98-1752cfd71286" providerId="ADAL" clId="{8074E374-B23B-4C36-88A8-99264A28D9B8}" dt="2023-10-27T11:34:33.287" v="1" actId="478"/>
          <ac:spMkLst>
            <pc:docMk/>
            <pc:sldMk cId="830299995" sldId="391"/>
            <ac:spMk id="2" creationId="{C3404D64-4BF5-F8C7-8FFE-9391BF470E2A}"/>
          </ac:spMkLst>
        </pc:spChg>
        <pc:spChg chg="del">
          <ac:chgData name="Rajan, Praveen" userId="29e11f64-6e1b-4ab6-bd98-1752cfd71286" providerId="ADAL" clId="{8074E374-B23B-4C36-88A8-99264A28D9B8}" dt="2023-10-27T11:34:35.139" v="2" actId="478"/>
          <ac:spMkLst>
            <pc:docMk/>
            <pc:sldMk cId="830299995" sldId="391"/>
            <ac:spMk id="3" creationId="{FA71B2C4-D545-A5CE-AB63-F30D2CFA65E9}"/>
          </ac:spMkLst>
        </pc:spChg>
        <pc:picChg chg="add mod">
          <ac:chgData name="Rajan, Praveen" userId="29e11f64-6e1b-4ab6-bd98-1752cfd71286" providerId="ADAL" clId="{8074E374-B23B-4C36-88A8-99264A28D9B8}" dt="2023-10-27T11:40:25.182" v="8" actId="1076"/>
          <ac:picMkLst>
            <pc:docMk/>
            <pc:sldMk cId="830299995" sldId="391"/>
            <ac:picMk id="6" creationId="{97E1C872-5AEC-CACF-7728-08B4A41CFA06}"/>
          </ac:picMkLst>
        </pc:picChg>
        <pc:picChg chg="add mod">
          <ac:chgData name="Rajan, Praveen" userId="29e11f64-6e1b-4ab6-bd98-1752cfd71286" providerId="ADAL" clId="{8074E374-B23B-4C36-88A8-99264A28D9B8}" dt="2023-10-27T11:40:36.967" v="12" actId="1076"/>
          <ac:picMkLst>
            <pc:docMk/>
            <pc:sldMk cId="830299995" sldId="391"/>
            <ac:picMk id="8" creationId="{BD782008-4A29-231A-6745-B42F9CFCFFA2}"/>
          </ac:picMkLst>
        </pc:picChg>
        <pc:picChg chg="add del mod">
          <ac:chgData name="Rajan, Praveen" userId="29e11f64-6e1b-4ab6-bd98-1752cfd71286" providerId="ADAL" clId="{8074E374-B23B-4C36-88A8-99264A28D9B8}" dt="2023-10-27T11:40:18.126" v="6" actId="478"/>
          <ac:picMkLst>
            <pc:docMk/>
            <pc:sldMk cId="830299995" sldId="391"/>
            <ac:picMk id="1025" creationId="{50963CB5-7B4E-A7D9-4B4A-0871BBB18BD1}"/>
          </ac:picMkLst>
        </pc:picChg>
        <pc:picChg chg="add del mod">
          <ac:chgData name="Rajan, Praveen" userId="29e11f64-6e1b-4ab6-bd98-1752cfd71286" providerId="ADAL" clId="{8074E374-B23B-4C36-88A8-99264A28D9B8}" dt="2023-10-27T11:40:18.126" v="6" actId="478"/>
          <ac:picMkLst>
            <pc:docMk/>
            <pc:sldMk cId="830299995" sldId="391"/>
            <ac:picMk id="1026" creationId="{BB3EE124-4BF8-F50F-D93F-92F72F5619C3}"/>
          </ac:picMkLst>
        </pc:picChg>
      </pc:sldChg>
    </pc:docChg>
  </pc:docChgLst>
  <pc:docChgLst>
    <pc:chgData name="C, Satheesh Kumar" userId="S::satheesh-kumar.c_capgemini.com#ext#@tollgroup.onmicrosoft.com::977d6656-0c3e-468c-b9f0-090a12f54b2f" providerId="AD" clId="Web-{5954421C-544F-5E8F-71A5-946DFF622138}"/>
    <pc:docChg chg="modSld">
      <pc:chgData name="C, Satheesh Kumar" userId="S::satheesh-kumar.c_capgemini.com#ext#@tollgroup.onmicrosoft.com::977d6656-0c3e-468c-b9f0-090a12f54b2f" providerId="AD" clId="Web-{5954421C-544F-5E8F-71A5-946DFF622138}" dt="2023-10-13T07:44:09.745" v="1" actId="1076"/>
      <pc:docMkLst>
        <pc:docMk/>
      </pc:docMkLst>
      <pc:sldChg chg="modSp">
        <pc:chgData name="C, Satheesh Kumar" userId="S::satheesh-kumar.c_capgemini.com#ext#@tollgroup.onmicrosoft.com::977d6656-0c3e-468c-b9f0-090a12f54b2f" providerId="AD" clId="Web-{5954421C-544F-5E8F-71A5-946DFF622138}" dt="2023-10-13T07:44:09.745" v="1" actId="1076"/>
        <pc:sldMkLst>
          <pc:docMk/>
          <pc:sldMk cId="4140059745" sldId="356"/>
        </pc:sldMkLst>
        <pc:picChg chg="mod">
          <ac:chgData name="C, Satheesh Kumar" userId="S::satheesh-kumar.c_capgemini.com#ext#@tollgroup.onmicrosoft.com::977d6656-0c3e-468c-b9f0-090a12f54b2f" providerId="AD" clId="Web-{5954421C-544F-5E8F-71A5-946DFF622138}" dt="2023-10-13T07:44:09.745" v="1" actId="1076"/>
          <ac:picMkLst>
            <pc:docMk/>
            <pc:sldMk cId="4140059745" sldId="356"/>
            <ac:picMk id="3" creationId="{FB24420B-BED5-427D-920C-3562EFFC34A8}"/>
          </ac:picMkLst>
        </pc:picChg>
      </pc:sldChg>
    </pc:docChg>
  </pc:docChgLst>
  <pc:docChgLst>
    <pc:chgData name="Bhushan Sonawane" userId="79b0530c-0b79-4fef-a7d2-60d5e3fd8d52" providerId="ADAL" clId="{EF899B38-14B6-45EE-A201-470EACA3D53B}"/>
    <pc:docChg chg="delSld">
      <pc:chgData name="Bhushan Sonawane" userId="79b0530c-0b79-4fef-a7d2-60d5e3fd8d52" providerId="ADAL" clId="{EF899B38-14B6-45EE-A201-470EACA3D53B}" dt="2023-10-10T07:25:42.225" v="14" actId="2696"/>
      <pc:docMkLst>
        <pc:docMk/>
      </pc:docMkLst>
      <pc:sldChg chg="del">
        <pc:chgData name="Bhushan Sonawane" userId="79b0530c-0b79-4fef-a7d2-60d5e3fd8d52" providerId="ADAL" clId="{EF899B38-14B6-45EE-A201-470EACA3D53B}" dt="2023-10-10T07:23:49.657" v="0" actId="2696"/>
        <pc:sldMkLst>
          <pc:docMk/>
          <pc:sldMk cId="1483771568" sldId="299"/>
        </pc:sldMkLst>
      </pc:sldChg>
      <pc:sldChg chg="del">
        <pc:chgData name="Bhushan Sonawane" userId="79b0530c-0b79-4fef-a7d2-60d5e3fd8d52" providerId="ADAL" clId="{EF899B38-14B6-45EE-A201-470EACA3D53B}" dt="2023-10-10T07:24:02.835" v="2" actId="2696"/>
        <pc:sldMkLst>
          <pc:docMk/>
          <pc:sldMk cId="1714895909" sldId="308"/>
        </pc:sldMkLst>
      </pc:sldChg>
      <pc:sldChg chg="del">
        <pc:chgData name="Bhushan Sonawane" userId="79b0530c-0b79-4fef-a7d2-60d5e3fd8d52" providerId="ADAL" clId="{EF899B38-14B6-45EE-A201-470EACA3D53B}" dt="2023-10-10T07:25:23.381" v="11" actId="2696"/>
        <pc:sldMkLst>
          <pc:docMk/>
          <pc:sldMk cId="4140255367" sldId="331"/>
        </pc:sldMkLst>
      </pc:sldChg>
      <pc:sldChg chg="del">
        <pc:chgData name="Bhushan Sonawane" userId="79b0530c-0b79-4fef-a7d2-60d5e3fd8d52" providerId="ADAL" clId="{EF899B38-14B6-45EE-A201-470EACA3D53B}" dt="2023-10-10T07:25:27.385" v="12" actId="2696"/>
        <pc:sldMkLst>
          <pc:docMk/>
          <pc:sldMk cId="1484936616" sldId="340"/>
        </pc:sldMkLst>
      </pc:sldChg>
      <pc:sldChg chg="del">
        <pc:chgData name="Bhushan Sonawane" userId="79b0530c-0b79-4fef-a7d2-60d5e3fd8d52" providerId="ADAL" clId="{EF899B38-14B6-45EE-A201-470EACA3D53B}" dt="2023-10-10T07:25:21.351" v="10" actId="2696"/>
        <pc:sldMkLst>
          <pc:docMk/>
          <pc:sldMk cId="1209838543" sldId="346"/>
        </pc:sldMkLst>
      </pc:sldChg>
      <pc:sldChg chg="del">
        <pc:chgData name="Bhushan Sonawane" userId="79b0530c-0b79-4fef-a7d2-60d5e3fd8d52" providerId="ADAL" clId="{EF899B38-14B6-45EE-A201-470EACA3D53B}" dt="2023-10-10T07:24:32.603" v="6" actId="2696"/>
        <pc:sldMkLst>
          <pc:docMk/>
          <pc:sldMk cId="3816735320" sldId="354"/>
        </pc:sldMkLst>
      </pc:sldChg>
      <pc:sldChg chg="del">
        <pc:chgData name="Bhushan Sonawane" userId="79b0530c-0b79-4fef-a7d2-60d5e3fd8d52" providerId="ADAL" clId="{EF899B38-14B6-45EE-A201-470EACA3D53B}" dt="2023-10-10T07:24:00.450" v="1" actId="2696"/>
        <pc:sldMkLst>
          <pc:docMk/>
          <pc:sldMk cId="1800127832" sldId="357"/>
        </pc:sldMkLst>
      </pc:sldChg>
      <pc:sldChg chg="del">
        <pc:chgData name="Bhushan Sonawane" userId="79b0530c-0b79-4fef-a7d2-60d5e3fd8d52" providerId="ADAL" clId="{EF899B38-14B6-45EE-A201-470EACA3D53B}" dt="2023-10-10T07:24:15.935" v="4" actId="2696"/>
        <pc:sldMkLst>
          <pc:docMk/>
          <pc:sldMk cId="3107030424" sldId="359"/>
        </pc:sldMkLst>
      </pc:sldChg>
      <pc:sldChg chg="del">
        <pc:chgData name="Bhushan Sonawane" userId="79b0530c-0b79-4fef-a7d2-60d5e3fd8d52" providerId="ADAL" clId="{EF899B38-14B6-45EE-A201-470EACA3D53B}" dt="2023-10-10T07:24:28.411" v="5" actId="2696"/>
        <pc:sldMkLst>
          <pc:docMk/>
          <pc:sldMk cId="1476563821" sldId="360"/>
        </pc:sldMkLst>
      </pc:sldChg>
      <pc:sldChg chg="del">
        <pc:chgData name="Bhushan Sonawane" userId="79b0530c-0b79-4fef-a7d2-60d5e3fd8d52" providerId="ADAL" clId="{EF899B38-14B6-45EE-A201-470EACA3D53B}" dt="2023-10-10T07:24:39.556" v="7" actId="2696"/>
        <pc:sldMkLst>
          <pc:docMk/>
          <pc:sldMk cId="3610033306" sldId="361"/>
        </pc:sldMkLst>
      </pc:sldChg>
      <pc:sldChg chg="del">
        <pc:chgData name="Bhushan Sonawane" userId="79b0530c-0b79-4fef-a7d2-60d5e3fd8d52" providerId="ADAL" clId="{EF899B38-14B6-45EE-A201-470EACA3D53B}" dt="2023-10-10T07:25:14.756" v="9" actId="2696"/>
        <pc:sldMkLst>
          <pc:docMk/>
          <pc:sldMk cId="80760609" sldId="368"/>
        </pc:sldMkLst>
      </pc:sldChg>
      <pc:sldChg chg="del">
        <pc:chgData name="Bhushan Sonawane" userId="79b0530c-0b79-4fef-a7d2-60d5e3fd8d52" providerId="ADAL" clId="{EF899B38-14B6-45EE-A201-470EACA3D53B}" dt="2023-10-10T07:24:06.668" v="3" actId="2696"/>
        <pc:sldMkLst>
          <pc:docMk/>
          <pc:sldMk cId="1873808616" sldId="374"/>
        </pc:sldMkLst>
      </pc:sldChg>
      <pc:sldChg chg="del">
        <pc:chgData name="Bhushan Sonawane" userId="79b0530c-0b79-4fef-a7d2-60d5e3fd8d52" providerId="ADAL" clId="{EF899B38-14B6-45EE-A201-470EACA3D53B}" dt="2023-10-10T07:25:36.568" v="13" actId="2696"/>
        <pc:sldMkLst>
          <pc:docMk/>
          <pc:sldMk cId="4068571515" sldId="375"/>
        </pc:sldMkLst>
      </pc:sldChg>
      <pc:sldChg chg="del">
        <pc:chgData name="Bhushan Sonawane" userId="79b0530c-0b79-4fef-a7d2-60d5e3fd8d52" providerId="ADAL" clId="{EF899B38-14B6-45EE-A201-470EACA3D53B}" dt="2023-10-10T07:25:42.225" v="14" actId="2696"/>
        <pc:sldMkLst>
          <pc:docMk/>
          <pc:sldMk cId="1528305798" sldId="376"/>
        </pc:sldMkLst>
      </pc:sldChg>
      <pc:sldChg chg="del">
        <pc:chgData name="Bhushan Sonawane" userId="79b0530c-0b79-4fef-a7d2-60d5e3fd8d52" providerId="ADAL" clId="{EF899B38-14B6-45EE-A201-470EACA3D53B}" dt="2023-10-10T07:24:53.231" v="8" actId="2696"/>
        <pc:sldMkLst>
          <pc:docMk/>
          <pc:sldMk cId="3036724259" sldId="385"/>
        </pc:sldMkLst>
      </pc:sldChg>
    </pc:docChg>
  </pc:docChgLst>
</pc:chgInfo>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cat>
            <c:strRef>
              <c:f>Sheet1!$A$2:$A$6</c:f>
              <c:strCache>
                <c:ptCount val="5"/>
                <c:pt idx="0">
                  <c:v>1st Qtr</c:v>
                </c:pt>
                <c:pt idx="1">
                  <c:v>2nd Qtr</c:v>
                </c:pt>
                <c:pt idx="2">
                  <c:v>3rd Qtr</c:v>
                </c:pt>
                <c:pt idx="3">
                  <c:v>4th Qtr</c:v>
                </c:pt>
                <c:pt idx="4">
                  <c:v>5th Qtr</c:v>
                </c:pt>
              </c:strCache>
            </c:strRef>
          </c:cat>
          <c:val>
            <c:numRef>
              <c:f>Sheet1!$B$2:$B$6</c:f>
              <c:numCache>
                <c:formatCode>General</c:formatCode>
                <c:ptCount val="5"/>
                <c:pt idx="0">
                  <c:v>8.2000000000000011</c:v>
                </c:pt>
                <c:pt idx="1">
                  <c:v>3.2</c:v>
                </c:pt>
                <c:pt idx="2">
                  <c:v>1.4</c:v>
                </c:pt>
                <c:pt idx="3">
                  <c:v>1.2</c:v>
                </c:pt>
                <c:pt idx="4">
                  <c:v>5</c:v>
                </c:pt>
              </c:numCache>
            </c:numRef>
          </c:val>
          <c:extLst>
            <c:ext xmlns:c16="http://schemas.microsoft.com/office/drawing/2014/chart" uri="{C3380CC4-5D6E-409C-BE32-E72D297353CC}">
              <c16:uniqueId val="{00000000-2D6E-43D1-9BB4-0451843F47F9}"/>
            </c:ext>
          </c:extLst>
        </c:ser>
        <c:dLbls>
          <c:showLegendKey val="0"/>
          <c:showVal val="0"/>
          <c:showCatName val="0"/>
          <c:showSerName val="0"/>
          <c:showPercent val="0"/>
          <c:showBubbleSize val="0"/>
          <c:showLeaderLines val="1"/>
        </c:dLbls>
        <c:firstSliceAng val="0"/>
        <c:holeSize val="50"/>
      </c:doughnutChart>
    </c:plotArea>
    <c:plotVisOnly val="1"/>
    <c:dispBlanksAs val="gap"/>
    <c:showDLblsOverMax val="0"/>
  </c:chart>
  <c:txPr>
    <a:bodyPr/>
    <a:lstStyle/>
    <a:p>
      <a:pPr>
        <a:defRPr sz="1800"/>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col"/>
        <c:grouping val="clustered"/>
        <c:varyColors val="0"/>
        <c:ser>
          <c:idx val="0"/>
          <c:order val="0"/>
          <c:tx>
            <c:strRef>
              <c:f>Sheet1!$B$1</c:f>
              <c:strCache>
                <c:ptCount val="1"/>
                <c:pt idx="0">
                  <c:v>Series 1</c:v>
                </c:pt>
              </c:strCache>
            </c:strRef>
          </c:tx>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2</c:v>
                </c:pt>
                <c:pt idx="1">
                  <c:v>2.5</c:v>
                </c:pt>
                <c:pt idx="2">
                  <c:v>2.1</c:v>
                </c:pt>
                <c:pt idx="3">
                  <c:v>2</c:v>
                </c:pt>
              </c:numCache>
            </c:numRef>
          </c:val>
          <c:extLst>
            <c:ext xmlns:c16="http://schemas.microsoft.com/office/drawing/2014/chart" uri="{C3380CC4-5D6E-409C-BE32-E72D297353CC}">
              <c16:uniqueId val="{00000000-526C-4AF2-A3CA-0FE44A713EA0}"/>
            </c:ext>
          </c:extLst>
        </c:ser>
        <c:ser>
          <c:idx val="1"/>
          <c:order val="1"/>
          <c:tx>
            <c:strRef>
              <c:f>Sheet1!$C$1</c:f>
              <c:strCache>
                <c:ptCount val="1"/>
                <c:pt idx="0">
                  <c:v>Series 2</c:v>
                </c:pt>
              </c:strCache>
            </c:strRef>
          </c:tx>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1.5</c:v>
                </c:pt>
                <c:pt idx="1">
                  <c:v>2.4</c:v>
                </c:pt>
                <c:pt idx="2">
                  <c:v>1.8</c:v>
                </c:pt>
                <c:pt idx="3">
                  <c:v>2</c:v>
                </c:pt>
              </c:numCache>
            </c:numRef>
          </c:val>
          <c:extLst>
            <c:ext xmlns:c16="http://schemas.microsoft.com/office/drawing/2014/chart" uri="{C3380CC4-5D6E-409C-BE32-E72D297353CC}">
              <c16:uniqueId val="{00000001-526C-4AF2-A3CA-0FE44A713EA0}"/>
            </c:ext>
          </c:extLst>
        </c:ser>
        <c:ser>
          <c:idx val="2"/>
          <c:order val="2"/>
          <c:tx>
            <c:strRef>
              <c:f>Sheet1!$D$1</c:f>
              <c:strCache>
                <c:ptCount val="1"/>
                <c:pt idx="0">
                  <c:v>Series 3</c:v>
                </c:pt>
              </c:strCache>
            </c:strRef>
          </c:tx>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3</c:v>
                </c:pt>
              </c:numCache>
            </c:numRef>
          </c:val>
          <c:extLst>
            <c:ext xmlns:c16="http://schemas.microsoft.com/office/drawing/2014/chart" uri="{C3380CC4-5D6E-409C-BE32-E72D297353CC}">
              <c16:uniqueId val="{00000002-526C-4AF2-A3CA-0FE44A713EA0}"/>
            </c:ext>
          </c:extLst>
        </c:ser>
        <c:ser>
          <c:idx val="3"/>
          <c:order val="3"/>
          <c:tx>
            <c:strRef>
              <c:f>Sheet1!$E$1</c:f>
              <c:strCache>
                <c:ptCount val="1"/>
                <c:pt idx="0">
                  <c:v>Series 4</c:v>
                </c:pt>
              </c:strCache>
            </c:strRef>
          </c:tx>
          <c:invertIfNegative val="0"/>
          <c:cat>
            <c:strRef>
              <c:f>Sheet1!$A$2:$A$5</c:f>
              <c:strCache>
                <c:ptCount val="4"/>
                <c:pt idx="0">
                  <c:v>Category 1</c:v>
                </c:pt>
                <c:pt idx="1">
                  <c:v>Category 2</c:v>
                </c:pt>
                <c:pt idx="2">
                  <c:v>Category 3</c:v>
                </c:pt>
                <c:pt idx="3">
                  <c:v>Category 4</c:v>
                </c:pt>
              </c:strCache>
            </c:strRef>
          </c:cat>
          <c:val>
            <c:numRef>
              <c:f>Sheet1!$E$2:$E$5</c:f>
              <c:numCache>
                <c:formatCode>General</c:formatCode>
                <c:ptCount val="4"/>
                <c:pt idx="0">
                  <c:v>2</c:v>
                </c:pt>
                <c:pt idx="1">
                  <c:v>1</c:v>
                </c:pt>
                <c:pt idx="2">
                  <c:v>2.4</c:v>
                </c:pt>
                <c:pt idx="3">
                  <c:v>1.5</c:v>
                </c:pt>
              </c:numCache>
            </c:numRef>
          </c:val>
          <c:extLst>
            <c:ext xmlns:c16="http://schemas.microsoft.com/office/drawing/2014/chart" uri="{C3380CC4-5D6E-409C-BE32-E72D297353CC}">
              <c16:uniqueId val="{00000003-526C-4AF2-A3CA-0FE44A713EA0}"/>
            </c:ext>
          </c:extLst>
        </c:ser>
        <c:ser>
          <c:idx val="4"/>
          <c:order val="4"/>
          <c:tx>
            <c:strRef>
              <c:f>Sheet1!$F$1</c:f>
              <c:strCache>
                <c:ptCount val="1"/>
                <c:pt idx="0">
                  <c:v>Series 5</c:v>
                </c:pt>
              </c:strCache>
            </c:strRef>
          </c:tx>
          <c:invertIfNegative val="0"/>
          <c:cat>
            <c:strRef>
              <c:f>Sheet1!$A$2:$A$5</c:f>
              <c:strCache>
                <c:ptCount val="4"/>
                <c:pt idx="0">
                  <c:v>Category 1</c:v>
                </c:pt>
                <c:pt idx="1">
                  <c:v>Category 2</c:v>
                </c:pt>
                <c:pt idx="2">
                  <c:v>Category 3</c:v>
                </c:pt>
                <c:pt idx="3">
                  <c:v>Category 4</c:v>
                </c:pt>
              </c:strCache>
            </c:strRef>
          </c:cat>
          <c:val>
            <c:numRef>
              <c:f>Sheet1!$F$2:$F$5</c:f>
              <c:numCache>
                <c:formatCode>General</c:formatCode>
                <c:ptCount val="4"/>
                <c:pt idx="0">
                  <c:v>1</c:v>
                </c:pt>
                <c:pt idx="1">
                  <c:v>1.8</c:v>
                </c:pt>
                <c:pt idx="2">
                  <c:v>2.1</c:v>
                </c:pt>
                <c:pt idx="3">
                  <c:v>1.2</c:v>
                </c:pt>
              </c:numCache>
            </c:numRef>
          </c:val>
          <c:extLst>
            <c:ext xmlns:c16="http://schemas.microsoft.com/office/drawing/2014/chart" uri="{C3380CC4-5D6E-409C-BE32-E72D297353CC}">
              <c16:uniqueId val="{00000004-526C-4AF2-A3CA-0FE44A713EA0}"/>
            </c:ext>
          </c:extLst>
        </c:ser>
        <c:ser>
          <c:idx val="5"/>
          <c:order val="5"/>
          <c:tx>
            <c:strRef>
              <c:f>Sheet1!$G$1</c:f>
              <c:strCache>
                <c:ptCount val="1"/>
                <c:pt idx="0">
                  <c:v>Series 6</c:v>
                </c:pt>
              </c:strCache>
            </c:strRef>
          </c:tx>
          <c:invertIfNegative val="0"/>
          <c:cat>
            <c:strRef>
              <c:f>Sheet1!$A$2:$A$5</c:f>
              <c:strCache>
                <c:ptCount val="4"/>
                <c:pt idx="0">
                  <c:v>Category 1</c:v>
                </c:pt>
                <c:pt idx="1">
                  <c:v>Category 2</c:v>
                </c:pt>
                <c:pt idx="2">
                  <c:v>Category 3</c:v>
                </c:pt>
                <c:pt idx="3">
                  <c:v>Category 4</c:v>
                </c:pt>
              </c:strCache>
            </c:strRef>
          </c:cat>
          <c:val>
            <c:numRef>
              <c:f>Sheet1!$G$2:$G$5</c:f>
              <c:numCache>
                <c:formatCode>General</c:formatCode>
                <c:ptCount val="4"/>
                <c:pt idx="0">
                  <c:v>3</c:v>
                </c:pt>
                <c:pt idx="1">
                  <c:v>1.6</c:v>
                </c:pt>
                <c:pt idx="2">
                  <c:v>1.6</c:v>
                </c:pt>
                <c:pt idx="3">
                  <c:v>1.7</c:v>
                </c:pt>
              </c:numCache>
            </c:numRef>
          </c:val>
          <c:extLst>
            <c:ext xmlns:c16="http://schemas.microsoft.com/office/drawing/2014/chart" uri="{C3380CC4-5D6E-409C-BE32-E72D297353CC}">
              <c16:uniqueId val="{00000005-526C-4AF2-A3CA-0FE44A713EA0}"/>
            </c:ext>
          </c:extLst>
        </c:ser>
        <c:ser>
          <c:idx val="6"/>
          <c:order val="6"/>
          <c:tx>
            <c:strRef>
              <c:f>Sheet1!$H$1</c:f>
              <c:strCache>
                <c:ptCount val="1"/>
                <c:pt idx="0">
                  <c:v>Series 7</c:v>
                </c:pt>
              </c:strCache>
            </c:strRef>
          </c:tx>
          <c:invertIfNegative val="0"/>
          <c:cat>
            <c:strRef>
              <c:f>Sheet1!$A$2:$A$5</c:f>
              <c:strCache>
                <c:ptCount val="4"/>
                <c:pt idx="0">
                  <c:v>Category 1</c:v>
                </c:pt>
                <c:pt idx="1">
                  <c:v>Category 2</c:v>
                </c:pt>
                <c:pt idx="2">
                  <c:v>Category 3</c:v>
                </c:pt>
                <c:pt idx="3">
                  <c:v>Category 4</c:v>
                </c:pt>
              </c:strCache>
            </c:strRef>
          </c:cat>
          <c:val>
            <c:numRef>
              <c:f>Sheet1!$H$2:$H$5</c:f>
              <c:numCache>
                <c:formatCode>General</c:formatCode>
                <c:ptCount val="4"/>
                <c:pt idx="0">
                  <c:v>1.2</c:v>
                </c:pt>
                <c:pt idx="1">
                  <c:v>2.5</c:v>
                </c:pt>
                <c:pt idx="2">
                  <c:v>2.2000000000000002</c:v>
                </c:pt>
                <c:pt idx="3">
                  <c:v>1</c:v>
                </c:pt>
              </c:numCache>
            </c:numRef>
          </c:val>
          <c:extLst>
            <c:ext xmlns:c16="http://schemas.microsoft.com/office/drawing/2014/chart" uri="{C3380CC4-5D6E-409C-BE32-E72D297353CC}">
              <c16:uniqueId val="{00000006-526C-4AF2-A3CA-0FE44A713EA0}"/>
            </c:ext>
          </c:extLst>
        </c:ser>
        <c:ser>
          <c:idx val="7"/>
          <c:order val="7"/>
          <c:tx>
            <c:strRef>
              <c:f>Sheet1!$I$1</c:f>
              <c:strCache>
                <c:ptCount val="1"/>
                <c:pt idx="0">
                  <c:v>Series 8</c:v>
                </c:pt>
              </c:strCache>
            </c:strRef>
          </c:tx>
          <c:invertIfNegative val="0"/>
          <c:cat>
            <c:strRef>
              <c:f>Sheet1!$A$2:$A$5</c:f>
              <c:strCache>
                <c:ptCount val="4"/>
                <c:pt idx="0">
                  <c:v>Category 1</c:v>
                </c:pt>
                <c:pt idx="1">
                  <c:v>Category 2</c:v>
                </c:pt>
                <c:pt idx="2">
                  <c:v>Category 3</c:v>
                </c:pt>
                <c:pt idx="3">
                  <c:v>Category 4</c:v>
                </c:pt>
              </c:strCache>
            </c:strRef>
          </c:cat>
          <c:val>
            <c:numRef>
              <c:f>Sheet1!$I$2:$I$5</c:f>
              <c:numCache>
                <c:formatCode>General</c:formatCode>
                <c:ptCount val="4"/>
                <c:pt idx="0">
                  <c:v>1</c:v>
                </c:pt>
                <c:pt idx="1">
                  <c:v>1.2</c:v>
                </c:pt>
                <c:pt idx="2">
                  <c:v>2</c:v>
                </c:pt>
                <c:pt idx="3">
                  <c:v>1.5</c:v>
                </c:pt>
              </c:numCache>
            </c:numRef>
          </c:val>
          <c:extLst>
            <c:ext xmlns:c16="http://schemas.microsoft.com/office/drawing/2014/chart" uri="{C3380CC4-5D6E-409C-BE32-E72D297353CC}">
              <c16:uniqueId val="{00000007-526C-4AF2-A3CA-0FE44A713EA0}"/>
            </c:ext>
          </c:extLst>
        </c:ser>
        <c:dLbls>
          <c:showLegendKey val="0"/>
          <c:showVal val="0"/>
          <c:showCatName val="0"/>
          <c:showSerName val="0"/>
          <c:showPercent val="0"/>
          <c:showBubbleSize val="0"/>
        </c:dLbls>
        <c:gapWidth val="150"/>
        <c:axId val="135708032"/>
        <c:axId val="135726208"/>
      </c:barChart>
      <c:catAx>
        <c:axId val="135708032"/>
        <c:scaling>
          <c:orientation val="minMax"/>
        </c:scaling>
        <c:delete val="0"/>
        <c:axPos val="b"/>
        <c:numFmt formatCode="General" sourceLinked="0"/>
        <c:majorTickMark val="out"/>
        <c:minorTickMark val="none"/>
        <c:tickLblPos val="nextTo"/>
        <c:txPr>
          <a:bodyPr/>
          <a:lstStyle/>
          <a:p>
            <a:pPr>
              <a:defRPr sz="400"/>
            </a:pPr>
            <a:endParaRPr lang="en-US"/>
          </a:p>
        </c:txPr>
        <c:crossAx val="135726208"/>
        <c:crosses val="autoZero"/>
        <c:auto val="1"/>
        <c:lblAlgn val="ctr"/>
        <c:lblOffset val="100"/>
        <c:noMultiLvlLbl val="0"/>
      </c:catAx>
      <c:valAx>
        <c:axId val="135726208"/>
        <c:scaling>
          <c:orientation val="minMax"/>
        </c:scaling>
        <c:delete val="0"/>
        <c:axPos val="l"/>
        <c:majorGridlines/>
        <c:numFmt formatCode="General" sourceLinked="1"/>
        <c:majorTickMark val="out"/>
        <c:minorTickMark val="none"/>
        <c:tickLblPos val="nextTo"/>
        <c:txPr>
          <a:bodyPr/>
          <a:lstStyle/>
          <a:p>
            <a:pPr>
              <a:defRPr sz="300"/>
            </a:pPr>
            <a:endParaRPr lang="en-US"/>
          </a:p>
        </c:txPr>
        <c:crossAx val="135708032"/>
        <c:crosses val="autoZero"/>
        <c:crossBetween val="between"/>
      </c:valAx>
    </c:plotArea>
    <c:plotVisOnly val="1"/>
    <c:dispBlanksAs val="gap"/>
    <c:showDLblsOverMax val="0"/>
  </c:chart>
  <c:txPr>
    <a:bodyPr/>
    <a:lstStyle/>
    <a:p>
      <a:pPr>
        <a:defRPr sz="1800"/>
      </a:pPr>
      <a:endParaRPr lang="en-US"/>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CD83EC2-763D-47E3-A2E7-1F17D2B37798}" type="datetimeFigureOut">
              <a:rPr lang="en-US" smtClean="0"/>
              <a:t>10/27/2023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829D9B5-B569-4BEC-8E6A-C5F293A30368}" type="slidenum">
              <a:rPr lang="en-US" smtClean="0"/>
              <a:t>‹#›</a:t>
            </a:fld>
            <a:endParaRPr lang="en-US"/>
          </a:p>
        </p:txBody>
      </p:sp>
    </p:spTree>
    <p:extLst>
      <p:ext uri="{BB962C8B-B14F-4D97-AF65-F5344CB8AC3E}">
        <p14:creationId xmlns:p14="http://schemas.microsoft.com/office/powerpoint/2010/main" val="15744666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1.jpe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chart" Target="../charts/chart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01">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EA6C374-C55E-4A9C-AAD7-41A4C5F065BA}"/>
              </a:ext>
            </a:extLst>
          </p:cNvPr>
          <p:cNvSpPr/>
          <p:nvPr userDrawn="1"/>
        </p:nvSpPr>
        <p:spPr>
          <a:xfrm>
            <a:off x="0" y="0"/>
            <a:ext cx="12192000" cy="5903089"/>
          </a:xfrm>
          <a:prstGeom prst="rect">
            <a:avLst/>
          </a:prstGeom>
          <a:solidFill>
            <a:srgbClr val="007A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CA233F35-A28C-42A8-A44D-A9ECE7EFD070}"/>
              </a:ext>
            </a:extLst>
          </p:cNvPr>
          <p:cNvSpPr>
            <a:spLocks noGrp="1"/>
          </p:cNvSpPr>
          <p:nvPr>
            <p:ph type="ctrTitle" hasCustomPrompt="1"/>
          </p:nvPr>
        </p:nvSpPr>
        <p:spPr>
          <a:xfrm>
            <a:off x="851564" y="2015943"/>
            <a:ext cx="10510174" cy="1421928"/>
          </a:xfrm>
        </p:spPr>
        <p:txBody>
          <a:bodyPr wrap="square" anchor="t" anchorCtr="0">
            <a:spAutoFit/>
          </a:bodyPr>
          <a:lstStyle>
            <a:lvl1pPr algn="l">
              <a:lnSpc>
                <a:spcPct val="80000"/>
              </a:lnSpc>
              <a:defRPr sz="5400" b="1" spc="-150">
                <a:solidFill>
                  <a:srgbClr val="FFFFFF"/>
                </a:solidFill>
              </a:defRPr>
            </a:lvl1pPr>
          </a:lstStyle>
          <a:p>
            <a:r>
              <a:rPr lang="en-US" dirty="0"/>
              <a:t>Click to edit</a:t>
            </a:r>
            <a:br>
              <a:rPr lang="en-US" dirty="0"/>
            </a:br>
            <a:r>
              <a:rPr lang="en-US" dirty="0"/>
              <a:t>Master title style</a:t>
            </a:r>
          </a:p>
        </p:txBody>
      </p:sp>
      <p:sp>
        <p:nvSpPr>
          <p:cNvPr id="10" name="Subtitle 2">
            <a:extLst>
              <a:ext uri="{FF2B5EF4-FFF2-40B4-BE49-F238E27FC236}">
                <a16:creationId xmlns:a16="http://schemas.microsoft.com/office/drawing/2014/main" id="{31EC8109-C4D0-40E6-9136-D3F99503EFB0}"/>
              </a:ext>
            </a:extLst>
          </p:cNvPr>
          <p:cNvSpPr>
            <a:spLocks noGrp="1"/>
          </p:cNvSpPr>
          <p:nvPr>
            <p:ph type="subTitle" idx="1"/>
          </p:nvPr>
        </p:nvSpPr>
        <p:spPr>
          <a:xfrm>
            <a:off x="851564" y="3572654"/>
            <a:ext cx="10510174" cy="341632"/>
          </a:xfrm>
          <a:prstGeom prst="rect">
            <a:avLst/>
          </a:prstGeom>
        </p:spPr>
        <p:txBody>
          <a:bodyPr anchor="t" anchorCtr="0"/>
          <a:lstStyle>
            <a:lvl1pPr marL="0" indent="0" algn="l">
              <a:buNone/>
              <a:defRPr sz="1800">
                <a:solidFill>
                  <a:srgbClr val="FFFFFF"/>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1" name="Freeform 5">
            <a:extLst>
              <a:ext uri="{FF2B5EF4-FFF2-40B4-BE49-F238E27FC236}">
                <a16:creationId xmlns:a16="http://schemas.microsoft.com/office/drawing/2014/main" id="{93F52EBC-A8F9-4DFA-958E-775D4456AE78}"/>
              </a:ext>
            </a:extLst>
          </p:cNvPr>
          <p:cNvSpPr>
            <a:spLocks noEditPoints="1"/>
          </p:cNvSpPr>
          <p:nvPr userDrawn="1"/>
        </p:nvSpPr>
        <p:spPr bwMode="auto">
          <a:xfrm>
            <a:off x="10838656" y="6284912"/>
            <a:ext cx="1030288" cy="242888"/>
          </a:xfrm>
          <a:custGeom>
            <a:avLst/>
            <a:gdLst>
              <a:gd name="T0" fmla="*/ 261 w 476"/>
              <a:gd name="T1" fmla="*/ 0 h 111"/>
              <a:gd name="T2" fmla="*/ 161 w 476"/>
              <a:gd name="T3" fmla="*/ 33 h 111"/>
              <a:gd name="T4" fmla="*/ 149 w 476"/>
              <a:gd name="T5" fmla="*/ 33 h 111"/>
              <a:gd name="T6" fmla="*/ 151 w 476"/>
              <a:gd name="T7" fmla="*/ 111 h 111"/>
              <a:gd name="T8" fmla="*/ 275 w 476"/>
              <a:gd name="T9" fmla="*/ 78 h 111"/>
              <a:gd name="T10" fmla="*/ 274 w 476"/>
              <a:gd name="T11" fmla="*/ 0 h 111"/>
              <a:gd name="T12" fmla="*/ 230 w 476"/>
              <a:gd name="T13" fmla="*/ 74 h 111"/>
              <a:gd name="T14" fmla="*/ 184 w 476"/>
              <a:gd name="T15" fmla="*/ 83 h 111"/>
              <a:gd name="T16" fmla="*/ 194 w 476"/>
              <a:gd name="T17" fmla="*/ 38 h 111"/>
              <a:gd name="T18" fmla="*/ 241 w 476"/>
              <a:gd name="T19" fmla="*/ 29 h 111"/>
              <a:gd name="T20" fmla="*/ 79 w 476"/>
              <a:gd name="T21" fmla="*/ 20 h 111"/>
              <a:gd name="T22" fmla="*/ 164 w 476"/>
              <a:gd name="T23" fmla="*/ 0 h 111"/>
              <a:gd name="T24" fmla="*/ 5 w 476"/>
              <a:gd name="T25" fmla="*/ 17 h 111"/>
              <a:gd name="T26" fmla="*/ 126 w 476"/>
              <a:gd name="T27" fmla="*/ 20 h 111"/>
              <a:gd name="T28" fmla="*/ 186 w 476"/>
              <a:gd name="T29" fmla="*/ 24 h 111"/>
              <a:gd name="T30" fmla="*/ 208 w 476"/>
              <a:gd name="T31" fmla="*/ 0 h 111"/>
              <a:gd name="T32" fmla="*/ 155 w 476"/>
              <a:gd name="T33" fmla="*/ 24 h 111"/>
              <a:gd name="T34" fmla="*/ 2 w 476"/>
              <a:gd name="T35" fmla="*/ 24 h 111"/>
              <a:gd name="T36" fmla="*/ 75 w 476"/>
              <a:gd name="T37" fmla="*/ 29 h 111"/>
              <a:gd name="T38" fmla="*/ 65 w 476"/>
              <a:gd name="T39" fmla="*/ 111 h 111"/>
              <a:gd name="T40" fmla="*/ 122 w 476"/>
              <a:gd name="T41" fmla="*/ 29 h 111"/>
              <a:gd name="T42" fmla="*/ 186 w 476"/>
              <a:gd name="T43" fmla="*/ 24 h 111"/>
              <a:gd name="T44" fmla="*/ 430 w 476"/>
              <a:gd name="T45" fmla="*/ 79 h 111"/>
              <a:gd name="T46" fmla="*/ 418 w 476"/>
              <a:gd name="T47" fmla="*/ 0 h 111"/>
              <a:gd name="T48" fmla="*/ 379 w 476"/>
              <a:gd name="T49" fmla="*/ 89 h 111"/>
              <a:gd name="T50" fmla="*/ 463 w 476"/>
              <a:gd name="T51" fmla="*/ 111 h 111"/>
              <a:gd name="T52" fmla="*/ 433 w 476"/>
              <a:gd name="T53" fmla="*/ 83 h 111"/>
              <a:gd name="T54" fmla="*/ 365 w 476"/>
              <a:gd name="T55" fmla="*/ 0 h 111"/>
              <a:gd name="T56" fmla="*/ 306 w 476"/>
              <a:gd name="T57" fmla="*/ 29 h 111"/>
              <a:gd name="T58" fmla="*/ 296 w 476"/>
              <a:gd name="T59" fmla="*/ 111 h 111"/>
              <a:gd name="T60" fmla="*/ 376 w 476"/>
              <a:gd name="T61" fmla="*/ 83 h 111"/>
              <a:gd name="T62" fmla="*/ 331 w 476"/>
              <a:gd name="T63" fmla="*/ 79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76" h="111">
                <a:moveTo>
                  <a:pt x="274" y="0"/>
                </a:moveTo>
                <a:cubicBezTo>
                  <a:pt x="261" y="0"/>
                  <a:pt x="261" y="0"/>
                  <a:pt x="261" y="0"/>
                </a:cubicBezTo>
                <a:cubicBezTo>
                  <a:pt x="252" y="4"/>
                  <a:pt x="199" y="25"/>
                  <a:pt x="192" y="28"/>
                </a:cubicBezTo>
                <a:cubicBezTo>
                  <a:pt x="186" y="30"/>
                  <a:pt x="175" y="33"/>
                  <a:pt x="161" y="33"/>
                </a:cubicBezTo>
                <a:cubicBezTo>
                  <a:pt x="150" y="33"/>
                  <a:pt x="150" y="33"/>
                  <a:pt x="150" y="33"/>
                </a:cubicBezTo>
                <a:cubicBezTo>
                  <a:pt x="150" y="33"/>
                  <a:pt x="150" y="33"/>
                  <a:pt x="149" y="33"/>
                </a:cubicBezTo>
                <a:cubicBezTo>
                  <a:pt x="130" y="78"/>
                  <a:pt x="130" y="78"/>
                  <a:pt x="130" y="78"/>
                </a:cubicBezTo>
                <a:cubicBezTo>
                  <a:pt x="122" y="96"/>
                  <a:pt x="131" y="111"/>
                  <a:pt x="151" y="111"/>
                </a:cubicBezTo>
                <a:cubicBezTo>
                  <a:pt x="224" y="111"/>
                  <a:pt x="224" y="111"/>
                  <a:pt x="224" y="111"/>
                </a:cubicBezTo>
                <a:cubicBezTo>
                  <a:pt x="251" y="111"/>
                  <a:pt x="266" y="100"/>
                  <a:pt x="275" y="78"/>
                </a:cubicBezTo>
                <a:cubicBezTo>
                  <a:pt x="295" y="33"/>
                  <a:pt x="295" y="33"/>
                  <a:pt x="295" y="33"/>
                </a:cubicBezTo>
                <a:cubicBezTo>
                  <a:pt x="303" y="15"/>
                  <a:pt x="294" y="0"/>
                  <a:pt x="274" y="0"/>
                </a:cubicBezTo>
                <a:moveTo>
                  <a:pt x="247" y="38"/>
                </a:moveTo>
                <a:cubicBezTo>
                  <a:pt x="230" y="74"/>
                  <a:pt x="230" y="74"/>
                  <a:pt x="230" y="74"/>
                </a:cubicBezTo>
                <a:cubicBezTo>
                  <a:pt x="228" y="79"/>
                  <a:pt x="222" y="83"/>
                  <a:pt x="217" y="83"/>
                </a:cubicBezTo>
                <a:cubicBezTo>
                  <a:pt x="184" y="83"/>
                  <a:pt x="184" y="83"/>
                  <a:pt x="184" y="83"/>
                </a:cubicBezTo>
                <a:cubicBezTo>
                  <a:pt x="179" y="83"/>
                  <a:pt x="176" y="79"/>
                  <a:pt x="178" y="74"/>
                </a:cubicBezTo>
                <a:cubicBezTo>
                  <a:pt x="194" y="38"/>
                  <a:pt x="194" y="38"/>
                  <a:pt x="194" y="38"/>
                </a:cubicBezTo>
                <a:cubicBezTo>
                  <a:pt x="196" y="33"/>
                  <a:pt x="203" y="29"/>
                  <a:pt x="208" y="29"/>
                </a:cubicBezTo>
                <a:cubicBezTo>
                  <a:pt x="241" y="29"/>
                  <a:pt x="241" y="29"/>
                  <a:pt x="241" y="29"/>
                </a:cubicBezTo>
                <a:cubicBezTo>
                  <a:pt x="246" y="29"/>
                  <a:pt x="249" y="33"/>
                  <a:pt x="247" y="38"/>
                </a:cubicBezTo>
                <a:moveTo>
                  <a:pt x="79" y="20"/>
                </a:moveTo>
                <a:cubicBezTo>
                  <a:pt x="132" y="20"/>
                  <a:pt x="132" y="20"/>
                  <a:pt x="132" y="20"/>
                </a:cubicBezTo>
                <a:cubicBezTo>
                  <a:pt x="150" y="20"/>
                  <a:pt x="157" y="9"/>
                  <a:pt x="164" y="0"/>
                </a:cubicBezTo>
                <a:cubicBezTo>
                  <a:pt x="39" y="0"/>
                  <a:pt x="39" y="0"/>
                  <a:pt x="39" y="0"/>
                </a:cubicBezTo>
                <a:cubicBezTo>
                  <a:pt x="17" y="1"/>
                  <a:pt x="9" y="10"/>
                  <a:pt x="5" y="17"/>
                </a:cubicBezTo>
                <a:cubicBezTo>
                  <a:pt x="4" y="20"/>
                  <a:pt x="4" y="20"/>
                  <a:pt x="4" y="20"/>
                </a:cubicBezTo>
                <a:cubicBezTo>
                  <a:pt x="126" y="20"/>
                  <a:pt x="126" y="20"/>
                  <a:pt x="126" y="20"/>
                </a:cubicBezTo>
                <a:lnTo>
                  <a:pt x="79" y="20"/>
                </a:lnTo>
                <a:close/>
                <a:moveTo>
                  <a:pt x="186" y="24"/>
                </a:moveTo>
                <a:cubicBezTo>
                  <a:pt x="190" y="23"/>
                  <a:pt x="230" y="4"/>
                  <a:pt x="238" y="0"/>
                </a:cubicBezTo>
                <a:cubicBezTo>
                  <a:pt x="208" y="0"/>
                  <a:pt x="208" y="0"/>
                  <a:pt x="208" y="0"/>
                </a:cubicBezTo>
                <a:cubicBezTo>
                  <a:pt x="195" y="8"/>
                  <a:pt x="182" y="16"/>
                  <a:pt x="179" y="17"/>
                </a:cubicBezTo>
                <a:cubicBezTo>
                  <a:pt x="170" y="21"/>
                  <a:pt x="162" y="23"/>
                  <a:pt x="155" y="24"/>
                </a:cubicBezTo>
                <a:cubicBezTo>
                  <a:pt x="153" y="24"/>
                  <a:pt x="150" y="24"/>
                  <a:pt x="148" y="24"/>
                </a:cubicBezTo>
                <a:cubicBezTo>
                  <a:pt x="2" y="24"/>
                  <a:pt x="2" y="24"/>
                  <a:pt x="2" y="24"/>
                </a:cubicBezTo>
                <a:cubicBezTo>
                  <a:pt x="0" y="29"/>
                  <a:pt x="0" y="29"/>
                  <a:pt x="0" y="29"/>
                </a:cubicBezTo>
                <a:cubicBezTo>
                  <a:pt x="75" y="29"/>
                  <a:pt x="75" y="29"/>
                  <a:pt x="75" y="29"/>
                </a:cubicBezTo>
                <a:cubicBezTo>
                  <a:pt x="48" y="89"/>
                  <a:pt x="48" y="89"/>
                  <a:pt x="48" y="89"/>
                </a:cubicBezTo>
                <a:cubicBezTo>
                  <a:pt x="43" y="100"/>
                  <a:pt x="51" y="111"/>
                  <a:pt x="65" y="111"/>
                </a:cubicBezTo>
                <a:cubicBezTo>
                  <a:pt x="85" y="111"/>
                  <a:pt x="85" y="111"/>
                  <a:pt x="85" y="111"/>
                </a:cubicBezTo>
                <a:cubicBezTo>
                  <a:pt x="122" y="29"/>
                  <a:pt x="122" y="29"/>
                  <a:pt x="122" y="29"/>
                </a:cubicBezTo>
                <a:cubicBezTo>
                  <a:pt x="155" y="29"/>
                  <a:pt x="155" y="29"/>
                  <a:pt x="155" y="29"/>
                </a:cubicBezTo>
                <a:cubicBezTo>
                  <a:pt x="166" y="29"/>
                  <a:pt x="173" y="29"/>
                  <a:pt x="186" y="24"/>
                </a:cubicBezTo>
                <a:moveTo>
                  <a:pt x="433" y="83"/>
                </a:moveTo>
                <a:cubicBezTo>
                  <a:pt x="430" y="83"/>
                  <a:pt x="429" y="80"/>
                  <a:pt x="430" y="79"/>
                </a:cubicBezTo>
                <a:cubicBezTo>
                  <a:pt x="465" y="0"/>
                  <a:pt x="465" y="0"/>
                  <a:pt x="465" y="0"/>
                </a:cubicBezTo>
                <a:cubicBezTo>
                  <a:pt x="418" y="0"/>
                  <a:pt x="418" y="0"/>
                  <a:pt x="418" y="0"/>
                </a:cubicBezTo>
                <a:cubicBezTo>
                  <a:pt x="405" y="29"/>
                  <a:pt x="405" y="29"/>
                  <a:pt x="405" y="29"/>
                </a:cubicBezTo>
                <a:cubicBezTo>
                  <a:pt x="379" y="89"/>
                  <a:pt x="379" y="89"/>
                  <a:pt x="379" y="89"/>
                </a:cubicBezTo>
                <a:cubicBezTo>
                  <a:pt x="374" y="100"/>
                  <a:pt x="381" y="111"/>
                  <a:pt x="396" y="111"/>
                </a:cubicBezTo>
                <a:cubicBezTo>
                  <a:pt x="463" y="111"/>
                  <a:pt x="463" y="111"/>
                  <a:pt x="463" y="111"/>
                </a:cubicBezTo>
                <a:cubicBezTo>
                  <a:pt x="476" y="83"/>
                  <a:pt x="476" y="83"/>
                  <a:pt x="476" y="83"/>
                </a:cubicBezTo>
                <a:lnTo>
                  <a:pt x="433" y="83"/>
                </a:lnTo>
                <a:close/>
                <a:moveTo>
                  <a:pt x="331" y="79"/>
                </a:moveTo>
                <a:cubicBezTo>
                  <a:pt x="365" y="0"/>
                  <a:pt x="365" y="0"/>
                  <a:pt x="365" y="0"/>
                </a:cubicBezTo>
                <a:cubicBezTo>
                  <a:pt x="319" y="0"/>
                  <a:pt x="319" y="0"/>
                  <a:pt x="319" y="0"/>
                </a:cubicBezTo>
                <a:cubicBezTo>
                  <a:pt x="306" y="29"/>
                  <a:pt x="306" y="29"/>
                  <a:pt x="306" y="29"/>
                </a:cubicBezTo>
                <a:cubicBezTo>
                  <a:pt x="279" y="89"/>
                  <a:pt x="279" y="89"/>
                  <a:pt x="279" y="89"/>
                </a:cubicBezTo>
                <a:cubicBezTo>
                  <a:pt x="274" y="100"/>
                  <a:pt x="282" y="111"/>
                  <a:pt x="296" y="111"/>
                </a:cubicBezTo>
                <a:cubicBezTo>
                  <a:pt x="363" y="111"/>
                  <a:pt x="363" y="111"/>
                  <a:pt x="363" y="111"/>
                </a:cubicBezTo>
                <a:cubicBezTo>
                  <a:pt x="376" y="83"/>
                  <a:pt x="376" y="83"/>
                  <a:pt x="376" y="83"/>
                </a:cubicBezTo>
                <a:cubicBezTo>
                  <a:pt x="334" y="83"/>
                  <a:pt x="334" y="83"/>
                  <a:pt x="334" y="83"/>
                </a:cubicBezTo>
                <a:cubicBezTo>
                  <a:pt x="330" y="83"/>
                  <a:pt x="330" y="80"/>
                  <a:pt x="331" y="79"/>
                </a:cubicBezTo>
              </a:path>
            </a:pathLst>
          </a:custGeom>
          <a:solidFill>
            <a:srgbClr val="007A68"/>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14136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Slide Number Placeholder 5">
            <a:extLst>
              <a:ext uri="{FF2B5EF4-FFF2-40B4-BE49-F238E27FC236}">
                <a16:creationId xmlns:a16="http://schemas.microsoft.com/office/drawing/2014/main" id="{2B9AD121-7B30-4EDA-BF02-77D14526955C}"/>
              </a:ext>
            </a:extLst>
          </p:cNvPr>
          <p:cNvSpPr>
            <a:spLocks noGrp="1"/>
          </p:cNvSpPr>
          <p:nvPr>
            <p:ph type="sldNum" sz="quarter" idx="4"/>
          </p:nvPr>
        </p:nvSpPr>
        <p:spPr>
          <a:xfrm>
            <a:off x="838200" y="6386036"/>
            <a:ext cx="838200" cy="215444"/>
          </a:xfrm>
          <a:prstGeom prst="rect">
            <a:avLst/>
          </a:prstGeom>
        </p:spPr>
        <p:txBody>
          <a:bodyPr vert="horz" lIns="91440" tIns="45720" rIns="91440" bIns="45720" rtlCol="0" anchor="ctr">
            <a:spAutoFit/>
          </a:bodyPr>
          <a:lstStyle>
            <a:lvl1pPr algn="l">
              <a:defRPr sz="800">
                <a:solidFill>
                  <a:schemeClr val="tx1"/>
                </a:solidFill>
              </a:defRPr>
            </a:lvl1pPr>
          </a:lstStyle>
          <a:p>
            <a:fld id="{FCC0A8DD-795A-4698-9080-8DA251D23CCA}" type="slidenum">
              <a:rPr lang="en-US" smtClean="0"/>
              <a:pPr/>
              <a:t>‹#›</a:t>
            </a:fld>
            <a:endParaRPr lang="en-US"/>
          </a:p>
        </p:txBody>
      </p:sp>
    </p:spTree>
    <p:extLst>
      <p:ext uri="{BB962C8B-B14F-4D97-AF65-F5344CB8AC3E}">
        <p14:creationId xmlns:p14="http://schemas.microsoft.com/office/powerpoint/2010/main" val="3756769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ustom Layout 01">
    <p:spTree>
      <p:nvGrpSpPr>
        <p:cNvPr id="1" name=""/>
        <p:cNvGrpSpPr/>
        <p:nvPr/>
      </p:nvGrpSpPr>
      <p:grpSpPr>
        <a:xfrm>
          <a:off x="0" y="0"/>
          <a:ext cx="0" cy="0"/>
          <a:chOff x="0" y="0"/>
          <a:chExt cx="0" cy="0"/>
        </a:xfrm>
      </p:grpSpPr>
      <p:sp>
        <p:nvSpPr>
          <p:cNvPr id="9" name="Picture Placeholder 15">
            <a:extLst>
              <a:ext uri="{FF2B5EF4-FFF2-40B4-BE49-F238E27FC236}">
                <a16:creationId xmlns:a16="http://schemas.microsoft.com/office/drawing/2014/main" id="{1B93D7CC-E2F7-446D-B0C5-6B4E46161E75}"/>
              </a:ext>
            </a:extLst>
          </p:cNvPr>
          <p:cNvSpPr>
            <a:spLocks noGrp="1"/>
          </p:cNvSpPr>
          <p:nvPr>
            <p:ph type="pic" sz="quarter" idx="16"/>
          </p:nvPr>
        </p:nvSpPr>
        <p:spPr>
          <a:xfrm>
            <a:off x="0" y="0"/>
            <a:ext cx="5613722" cy="6796454"/>
          </a:xfrm>
          <a:prstGeom prst="rect">
            <a:avLst/>
          </a:prstGeom>
          <a:solidFill>
            <a:schemeClr val="bg1">
              <a:lumMod val="95000"/>
            </a:schemeClr>
          </a:solidFill>
        </p:spPr>
        <p:txBody>
          <a:bodyPr/>
          <a:lstStyle>
            <a:lvl1pPr marL="0" indent="0">
              <a:buNone/>
              <a:defRPr/>
            </a:lvl1pPr>
          </a:lstStyle>
          <a:p>
            <a:endParaRPr lang="pt-BR" dirty="0"/>
          </a:p>
        </p:txBody>
      </p:sp>
      <p:sp>
        <p:nvSpPr>
          <p:cNvPr id="14" name="Title Placeholder 1">
            <a:extLst>
              <a:ext uri="{FF2B5EF4-FFF2-40B4-BE49-F238E27FC236}">
                <a16:creationId xmlns:a16="http://schemas.microsoft.com/office/drawing/2014/main" id="{2D17149E-6472-4E85-8DEA-7301AD329DBF}"/>
              </a:ext>
            </a:extLst>
          </p:cNvPr>
          <p:cNvSpPr>
            <a:spLocks noGrp="1"/>
          </p:cNvSpPr>
          <p:nvPr>
            <p:ph type="title" hasCustomPrompt="1"/>
          </p:nvPr>
        </p:nvSpPr>
        <p:spPr>
          <a:xfrm>
            <a:off x="6096000" y="832694"/>
            <a:ext cx="5257800" cy="867930"/>
          </a:xfrm>
          <a:prstGeom prst="rect">
            <a:avLst/>
          </a:prstGeom>
        </p:spPr>
        <p:txBody>
          <a:bodyPr vert="horz" wrap="square" lIns="91440" tIns="45720" rIns="91440" bIns="45720" rtlCol="0" anchor="t" anchorCtr="0">
            <a:spAutoFit/>
          </a:bodyPr>
          <a:lstStyle>
            <a:lvl1pPr>
              <a:defRPr/>
            </a:lvl1pPr>
          </a:lstStyle>
          <a:p>
            <a:r>
              <a:rPr lang="en-US" dirty="0"/>
              <a:t>Click to edit</a:t>
            </a:r>
            <a:br>
              <a:rPr lang="en-US" dirty="0"/>
            </a:br>
            <a:r>
              <a:rPr lang="en-US" dirty="0"/>
              <a:t>Master title style</a:t>
            </a:r>
          </a:p>
        </p:txBody>
      </p:sp>
      <p:sp>
        <p:nvSpPr>
          <p:cNvPr id="22" name="Content Placeholder 10">
            <a:extLst>
              <a:ext uri="{FF2B5EF4-FFF2-40B4-BE49-F238E27FC236}">
                <a16:creationId xmlns:a16="http://schemas.microsoft.com/office/drawing/2014/main" id="{1FE9A9D3-2ABD-4AD2-85B2-0C7E25FC14C0}"/>
              </a:ext>
            </a:extLst>
          </p:cNvPr>
          <p:cNvSpPr>
            <a:spLocks noGrp="1"/>
          </p:cNvSpPr>
          <p:nvPr>
            <p:ph sz="quarter" idx="14"/>
          </p:nvPr>
        </p:nvSpPr>
        <p:spPr>
          <a:xfrm>
            <a:off x="6095999" y="2115240"/>
            <a:ext cx="5257800" cy="4006780"/>
          </a:xfrm>
          <a:prstGeom prst="rect">
            <a:avLst/>
          </a:prstGeo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Edit Master text styles</a:t>
            </a:r>
          </a:p>
          <a:p>
            <a:pPr lvl="1"/>
            <a:r>
              <a:rPr lang="en-US" dirty="0"/>
              <a:t>Second level</a:t>
            </a:r>
          </a:p>
          <a:p>
            <a:pPr lvl="2"/>
            <a:r>
              <a:rPr lang="en-US" dirty="0"/>
              <a:t>Third level</a:t>
            </a:r>
          </a:p>
        </p:txBody>
      </p:sp>
      <p:sp>
        <p:nvSpPr>
          <p:cNvPr id="15" name="Slide Number Placeholder 5">
            <a:extLst>
              <a:ext uri="{FF2B5EF4-FFF2-40B4-BE49-F238E27FC236}">
                <a16:creationId xmlns:a16="http://schemas.microsoft.com/office/drawing/2014/main" id="{22CFC29C-1615-4AC9-88D8-8065585A01DC}"/>
              </a:ext>
            </a:extLst>
          </p:cNvPr>
          <p:cNvSpPr>
            <a:spLocks noGrp="1"/>
          </p:cNvSpPr>
          <p:nvPr>
            <p:ph type="sldNum" sz="quarter" idx="4"/>
          </p:nvPr>
        </p:nvSpPr>
        <p:spPr>
          <a:xfrm>
            <a:off x="838200" y="6386036"/>
            <a:ext cx="838200" cy="215444"/>
          </a:xfrm>
          <a:prstGeom prst="rect">
            <a:avLst/>
          </a:prstGeom>
        </p:spPr>
        <p:txBody>
          <a:bodyPr vert="horz" lIns="91440" tIns="45720" rIns="91440" bIns="45720" rtlCol="0" anchor="ctr">
            <a:spAutoFit/>
          </a:bodyPr>
          <a:lstStyle>
            <a:lvl1pPr algn="l">
              <a:defRPr sz="800">
                <a:solidFill>
                  <a:schemeClr val="tx1"/>
                </a:solidFill>
              </a:defRPr>
            </a:lvl1pPr>
          </a:lstStyle>
          <a:p>
            <a:fld id="{FCC0A8DD-795A-4698-9080-8DA251D23CCA}" type="slidenum">
              <a:rPr lang="en-US" smtClean="0"/>
              <a:pPr/>
              <a:t>‹#›</a:t>
            </a:fld>
            <a:endParaRPr lang="en-US"/>
          </a:p>
        </p:txBody>
      </p:sp>
    </p:spTree>
    <p:extLst>
      <p:ext uri="{BB962C8B-B14F-4D97-AF65-F5344CB8AC3E}">
        <p14:creationId xmlns:p14="http://schemas.microsoft.com/office/powerpoint/2010/main" val="953905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02">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A269A41C-6057-4D4F-AE7B-F7E77AF67997}"/>
              </a:ext>
            </a:extLst>
          </p:cNvPr>
          <p:cNvSpPr/>
          <p:nvPr userDrawn="1"/>
        </p:nvSpPr>
        <p:spPr>
          <a:xfrm>
            <a:off x="0" y="2809188"/>
            <a:ext cx="12192000" cy="3312832"/>
          </a:xfrm>
          <a:prstGeom prst="rect">
            <a:avLst/>
          </a:prstGeom>
          <a:solidFill>
            <a:schemeClr val="tx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a:t>Click to edit Master title style</a:t>
            </a:r>
            <a:endParaRPr lang="en-US" dirty="0"/>
          </a:p>
        </p:txBody>
      </p:sp>
      <p:sp>
        <p:nvSpPr>
          <p:cNvPr id="6" name="Picture Placeholder 15">
            <a:extLst>
              <a:ext uri="{FF2B5EF4-FFF2-40B4-BE49-F238E27FC236}">
                <a16:creationId xmlns:a16="http://schemas.microsoft.com/office/drawing/2014/main" id="{97EE8A93-9D0C-44D4-A5DE-1DF9A2537E27}"/>
              </a:ext>
            </a:extLst>
          </p:cNvPr>
          <p:cNvSpPr>
            <a:spLocks noGrp="1"/>
          </p:cNvSpPr>
          <p:nvPr>
            <p:ph type="pic" sz="quarter" idx="13"/>
          </p:nvPr>
        </p:nvSpPr>
        <p:spPr>
          <a:xfrm>
            <a:off x="4452568" y="1924442"/>
            <a:ext cx="3312000" cy="1761439"/>
          </a:xfrm>
          <a:prstGeom prst="rect">
            <a:avLst/>
          </a:prstGeom>
          <a:solidFill>
            <a:schemeClr val="bg1">
              <a:lumMod val="95000"/>
            </a:schemeClr>
          </a:solidFill>
        </p:spPr>
        <p:txBody>
          <a:bodyPr/>
          <a:lstStyle>
            <a:lvl1pPr marL="0" indent="0">
              <a:buNone/>
              <a:defRPr/>
            </a:lvl1pPr>
          </a:lstStyle>
          <a:p>
            <a:endParaRPr lang="pt-BR"/>
          </a:p>
        </p:txBody>
      </p:sp>
      <p:sp>
        <p:nvSpPr>
          <p:cNvPr id="8" name="Picture Placeholder 15">
            <a:extLst>
              <a:ext uri="{FF2B5EF4-FFF2-40B4-BE49-F238E27FC236}">
                <a16:creationId xmlns:a16="http://schemas.microsoft.com/office/drawing/2014/main" id="{734EB27C-C76C-41C8-A4C9-63823D12127D}"/>
              </a:ext>
            </a:extLst>
          </p:cNvPr>
          <p:cNvSpPr>
            <a:spLocks noGrp="1"/>
          </p:cNvSpPr>
          <p:nvPr>
            <p:ph type="pic" sz="quarter" idx="14"/>
          </p:nvPr>
        </p:nvSpPr>
        <p:spPr>
          <a:xfrm>
            <a:off x="8056725" y="1924442"/>
            <a:ext cx="3312000" cy="1761439"/>
          </a:xfrm>
          <a:prstGeom prst="rect">
            <a:avLst/>
          </a:prstGeom>
          <a:solidFill>
            <a:schemeClr val="bg1">
              <a:lumMod val="95000"/>
            </a:schemeClr>
          </a:solidFill>
        </p:spPr>
        <p:txBody>
          <a:bodyPr/>
          <a:lstStyle>
            <a:lvl1pPr marL="0" indent="0">
              <a:buNone/>
              <a:defRPr/>
            </a:lvl1pPr>
          </a:lstStyle>
          <a:p>
            <a:endParaRPr lang="pt-BR" dirty="0"/>
          </a:p>
        </p:txBody>
      </p:sp>
      <p:sp>
        <p:nvSpPr>
          <p:cNvPr id="9" name="Slide Number Placeholder 5">
            <a:extLst>
              <a:ext uri="{FF2B5EF4-FFF2-40B4-BE49-F238E27FC236}">
                <a16:creationId xmlns:a16="http://schemas.microsoft.com/office/drawing/2014/main" id="{DF90FA28-D352-426B-B0CF-6A45E26BDCB9}"/>
              </a:ext>
            </a:extLst>
          </p:cNvPr>
          <p:cNvSpPr>
            <a:spLocks noGrp="1"/>
          </p:cNvSpPr>
          <p:nvPr>
            <p:ph type="sldNum" sz="quarter" idx="4"/>
          </p:nvPr>
        </p:nvSpPr>
        <p:spPr>
          <a:xfrm>
            <a:off x="838200" y="6386036"/>
            <a:ext cx="838200" cy="215444"/>
          </a:xfrm>
          <a:prstGeom prst="rect">
            <a:avLst/>
          </a:prstGeom>
        </p:spPr>
        <p:txBody>
          <a:bodyPr vert="horz" lIns="91440" tIns="45720" rIns="91440" bIns="45720" rtlCol="0" anchor="ctr">
            <a:spAutoFit/>
          </a:bodyPr>
          <a:lstStyle>
            <a:lvl1pPr algn="l">
              <a:defRPr sz="800">
                <a:solidFill>
                  <a:schemeClr val="tx1"/>
                </a:solidFill>
              </a:defRPr>
            </a:lvl1pPr>
          </a:lstStyle>
          <a:p>
            <a:fld id="{FCC0A8DD-795A-4698-9080-8DA251D23CCA}" type="slidenum">
              <a:rPr lang="en-US" smtClean="0"/>
              <a:pPr/>
              <a:t>‹#›</a:t>
            </a:fld>
            <a:endParaRPr lang="en-US"/>
          </a:p>
        </p:txBody>
      </p:sp>
      <p:sp>
        <p:nvSpPr>
          <p:cNvPr id="15" name="Text Placeholder 2">
            <a:extLst>
              <a:ext uri="{FF2B5EF4-FFF2-40B4-BE49-F238E27FC236}">
                <a16:creationId xmlns:a16="http://schemas.microsoft.com/office/drawing/2014/main" id="{5514D735-D465-45A8-AD91-58AE97C3E88D}"/>
              </a:ext>
            </a:extLst>
          </p:cNvPr>
          <p:cNvSpPr>
            <a:spLocks noGrp="1"/>
          </p:cNvSpPr>
          <p:nvPr>
            <p:ph type="body" idx="33"/>
          </p:nvPr>
        </p:nvSpPr>
        <p:spPr>
          <a:xfrm>
            <a:off x="4452568" y="3854619"/>
            <a:ext cx="3312000" cy="347240"/>
          </a:xfrm>
          <a:prstGeom prst="rect">
            <a:avLst/>
          </a:prstGeom>
        </p:spPr>
        <p:txBody>
          <a:bodyPr wrap="square" lIns="90000" tIns="46800" rIns="90000" bIns="46800" anchor="t">
            <a:noAutofit/>
          </a:bodyPr>
          <a:lstStyle>
            <a:lvl1pPr marL="0" indent="0" algn="ctr">
              <a:spcBef>
                <a:spcPts val="300"/>
              </a:spcBef>
              <a:buNone/>
              <a:defRPr lang="en-US" sz="1600" b="0" kern="1200" dirty="0">
                <a:solidFill>
                  <a:schemeClr val="bg2"/>
                </a:solidFill>
                <a:latin typeface="+mj-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16" name="Text Placeholder 2">
            <a:extLst>
              <a:ext uri="{FF2B5EF4-FFF2-40B4-BE49-F238E27FC236}">
                <a16:creationId xmlns:a16="http://schemas.microsoft.com/office/drawing/2014/main" id="{1C322882-3CEB-40A3-856E-A4FADB8A2836}"/>
              </a:ext>
            </a:extLst>
          </p:cNvPr>
          <p:cNvSpPr>
            <a:spLocks noGrp="1"/>
          </p:cNvSpPr>
          <p:nvPr>
            <p:ph type="body" idx="34"/>
          </p:nvPr>
        </p:nvSpPr>
        <p:spPr>
          <a:xfrm>
            <a:off x="8056725" y="3854619"/>
            <a:ext cx="3312000" cy="347240"/>
          </a:xfrm>
          <a:prstGeom prst="rect">
            <a:avLst/>
          </a:prstGeom>
        </p:spPr>
        <p:txBody>
          <a:bodyPr wrap="square" lIns="90000" tIns="46800" rIns="90000" bIns="46800" anchor="t">
            <a:noAutofit/>
          </a:bodyPr>
          <a:lstStyle>
            <a:lvl1pPr marL="0" indent="0" algn="ctr">
              <a:spcBef>
                <a:spcPts val="300"/>
              </a:spcBef>
              <a:buNone/>
              <a:defRPr lang="en-US" sz="1600" b="0" kern="1200" dirty="0">
                <a:solidFill>
                  <a:schemeClr val="bg2"/>
                </a:solidFill>
                <a:latin typeface="+mj-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18" name="Text Placeholder 2">
            <a:extLst>
              <a:ext uri="{FF2B5EF4-FFF2-40B4-BE49-F238E27FC236}">
                <a16:creationId xmlns:a16="http://schemas.microsoft.com/office/drawing/2014/main" id="{2ED36A33-B1B0-41D8-A887-0A8F27F311C2}"/>
              </a:ext>
            </a:extLst>
          </p:cNvPr>
          <p:cNvSpPr>
            <a:spLocks noGrp="1"/>
          </p:cNvSpPr>
          <p:nvPr>
            <p:ph type="body" idx="36"/>
          </p:nvPr>
        </p:nvSpPr>
        <p:spPr>
          <a:xfrm>
            <a:off x="4452568" y="4317476"/>
            <a:ext cx="3312000" cy="1583703"/>
          </a:xfrm>
          <a:prstGeom prst="rect">
            <a:avLst/>
          </a:prstGeom>
        </p:spPr>
        <p:txBody>
          <a:bodyPr wrap="square" lIns="90000" tIns="46800" rIns="90000" bIns="46800">
            <a:noAutofit/>
          </a:bodyPr>
          <a:lstStyle>
            <a:lvl1pPr marL="0" indent="0" algn="ctr">
              <a:buNone/>
              <a:defRPr lang="en-US" sz="1400" kern="1200" dirty="0">
                <a:solidFill>
                  <a:schemeClr val="tx1"/>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19" name="Text Placeholder 2">
            <a:extLst>
              <a:ext uri="{FF2B5EF4-FFF2-40B4-BE49-F238E27FC236}">
                <a16:creationId xmlns:a16="http://schemas.microsoft.com/office/drawing/2014/main" id="{1113A016-D3DB-4147-B7B6-E0CCC10224B3}"/>
              </a:ext>
            </a:extLst>
          </p:cNvPr>
          <p:cNvSpPr>
            <a:spLocks noGrp="1"/>
          </p:cNvSpPr>
          <p:nvPr>
            <p:ph type="body" idx="37"/>
          </p:nvPr>
        </p:nvSpPr>
        <p:spPr>
          <a:xfrm>
            <a:off x="8056725" y="4317476"/>
            <a:ext cx="3312000" cy="1583703"/>
          </a:xfrm>
          <a:prstGeom prst="rect">
            <a:avLst/>
          </a:prstGeom>
        </p:spPr>
        <p:txBody>
          <a:bodyPr wrap="square" lIns="90000" tIns="46800" rIns="90000" bIns="46800">
            <a:noAutofit/>
          </a:bodyPr>
          <a:lstStyle>
            <a:lvl1pPr marL="0" indent="0" algn="ctr">
              <a:buNone/>
              <a:defRPr lang="en-US" sz="1400" kern="1200" dirty="0">
                <a:solidFill>
                  <a:schemeClr val="tx1"/>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20" name="Picture Placeholder 15">
            <a:extLst>
              <a:ext uri="{FF2B5EF4-FFF2-40B4-BE49-F238E27FC236}">
                <a16:creationId xmlns:a16="http://schemas.microsoft.com/office/drawing/2014/main" id="{D3F75E48-6F58-4AD3-9D14-981DFEFDC660}"/>
              </a:ext>
            </a:extLst>
          </p:cNvPr>
          <p:cNvSpPr>
            <a:spLocks noGrp="1"/>
          </p:cNvSpPr>
          <p:nvPr>
            <p:ph type="pic" sz="quarter" idx="38"/>
          </p:nvPr>
        </p:nvSpPr>
        <p:spPr>
          <a:xfrm>
            <a:off x="848411" y="1924442"/>
            <a:ext cx="3312000" cy="1761439"/>
          </a:xfrm>
          <a:prstGeom prst="rect">
            <a:avLst/>
          </a:prstGeom>
          <a:solidFill>
            <a:schemeClr val="bg1">
              <a:lumMod val="95000"/>
            </a:schemeClr>
          </a:solidFill>
        </p:spPr>
        <p:txBody>
          <a:bodyPr/>
          <a:lstStyle>
            <a:lvl1pPr marL="0" indent="0">
              <a:buNone/>
              <a:defRPr/>
            </a:lvl1pPr>
          </a:lstStyle>
          <a:p>
            <a:endParaRPr lang="pt-BR"/>
          </a:p>
        </p:txBody>
      </p:sp>
      <p:sp>
        <p:nvSpPr>
          <p:cNvPr id="21" name="Text Placeholder 2">
            <a:extLst>
              <a:ext uri="{FF2B5EF4-FFF2-40B4-BE49-F238E27FC236}">
                <a16:creationId xmlns:a16="http://schemas.microsoft.com/office/drawing/2014/main" id="{0AE5F8A0-CDAA-4857-9D88-F297D34CAE58}"/>
              </a:ext>
            </a:extLst>
          </p:cNvPr>
          <p:cNvSpPr>
            <a:spLocks noGrp="1"/>
          </p:cNvSpPr>
          <p:nvPr>
            <p:ph type="body" idx="39"/>
          </p:nvPr>
        </p:nvSpPr>
        <p:spPr>
          <a:xfrm>
            <a:off x="848411" y="3854619"/>
            <a:ext cx="3312000" cy="347240"/>
          </a:xfrm>
          <a:prstGeom prst="rect">
            <a:avLst/>
          </a:prstGeom>
        </p:spPr>
        <p:txBody>
          <a:bodyPr wrap="square" lIns="90000" tIns="46800" rIns="90000" bIns="46800" anchor="t">
            <a:noAutofit/>
          </a:bodyPr>
          <a:lstStyle>
            <a:lvl1pPr marL="0" indent="0" algn="ctr">
              <a:spcBef>
                <a:spcPts val="300"/>
              </a:spcBef>
              <a:buNone/>
              <a:defRPr lang="en-US" sz="1600" b="0" kern="1200" dirty="0">
                <a:solidFill>
                  <a:schemeClr val="bg2"/>
                </a:solidFill>
                <a:latin typeface="+mj-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22" name="Text Placeholder 2">
            <a:extLst>
              <a:ext uri="{FF2B5EF4-FFF2-40B4-BE49-F238E27FC236}">
                <a16:creationId xmlns:a16="http://schemas.microsoft.com/office/drawing/2014/main" id="{256943D3-6D3D-43F5-96B7-FEEE48EB3513}"/>
              </a:ext>
            </a:extLst>
          </p:cNvPr>
          <p:cNvSpPr>
            <a:spLocks noGrp="1"/>
          </p:cNvSpPr>
          <p:nvPr>
            <p:ph type="body" idx="40"/>
          </p:nvPr>
        </p:nvSpPr>
        <p:spPr>
          <a:xfrm>
            <a:off x="848411" y="4317476"/>
            <a:ext cx="3312000" cy="1583703"/>
          </a:xfrm>
          <a:prstGeom prst="rect">
            <a:avLst/>
          </a:prstGeom>
        </p:spPr>
        <p:txBody>
          <a:bodyPr wrap="square" lIns="90000" tIns="46800" rIns="90000" bIns="46800">
            <a:noAutofit/>
          </a:bodyPr>
          <a:lstStyle>
            <a:lvl1pPr marL="0" indent="0" algn="ctr">
              <a:buNone/>
              <a:defRPr lang="en-US" sz="1400" kern="1200" dirty="0">
                <a:solidFill>
                  <a:schemeClr val="tx1"/>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Tree>
    <p:extLst>
      <p:ext uri="{BB962C8B-B14F-4D97-AF65-F5344CB8AC3E}">
        <p14:creationId xmlns:p14="http://schemas.microsoft.com/office/powerpoint/2010/main" val="1253044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ustom Layout 03">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A269A41C-6057-4D4F-AE7B-F7E77AF67997}"/>
              </a:ext>
            </a:extLst>
          </p:cNvPr>
          <p:cNvSpPr/>
          <p:nvPr userDrawn="1"/>
        </p:nvSpPr>
        <p:spPr>
          <a:xfrm>
            <a:off x="0" y="2809188"/>
            <a:ext cx="12192000" cy="3312832"/>
          </a:xfrm>
          <a:prstGeom prst="rect">
            <a:avLst/>
          </a:prstGeom>
          <a:solidFill>
            <a:schemeClr val="tx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itle Placeholder 1">
            <a:extLst>
              <a:ext uri="{FF2B5EF4-FFF2-40B4-BE49-F238E27FC236}">
                <a16:creationId xmlns:a16="http://schemas.microsoft.com/office/drawing/2014/main" id="{2D17149E-6472-4E85-8DEA-7301AD329DBF}"/>
              </a:ext>
            </a:extLst>
          </p:cNvPr>
          <p:cNvSpPr>
            <a:spLocks noGrp="1"/>
          </p:cNvSpPr>
          <p:nvPr>
            <p:ph type="title"/>
          </p:nvPr>
        </p:nvSpPr>
        <p:spPr>
          <a:xfrm>
            <a:off x="838200" y="832694"/>
            <a:ext cx="10515600" cy="480131"/>
          </a:xfrm>
          <a:prstGeom prst="rect">
            <a:avLst/>
          </a:prstGeom>
        </p:spPr>
        <p:txBody>
          <a:bodyPr vert="horz" lIns="91440" tIns="45720" rIns="91440" bIns="45720" rtlCol="0" anchor="t" anchorCtr="0">
            <a:spAutoFit/>
          </a:bodyPr>
          <a:lstStyle/>
          <a:p>
            <a:r>
              <a:rPr lang="en-US" dirty="0"/>
              <a:t>Click to edit Master title style</a:t>
            </a:r>
          </a:p>
        </p:txBody>
      </p:sp>
      <p:sp>
        <p:nvSpPr>
          <p:cNvPr id="16" name="Oval 15">
            <a:extLst>
              <a:ext uri="{FF2B5EF4-FFF2-40B4-BE49-F238E27FC236}">
                <a16:creationId xmlns:a16="http://schemas.microsoft.com/office/drawing/2014/main" id="{7A730CCB-C71B-4FB5-AF29-4E0960D3A46B}"/>
              </a:ext>
            </a:extLst>
          </p:cNvPr>
          <p:cNvSpPr/>
          <p:nvPr userDrawn="1"/>
        </p:nvSpPr>
        <p:spPr>
          <a:xfrm>
            <a:off x="1268788" y="2048027"/>
            <a:ext cx="1515151" cy="151514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4A3D927D-4A2C-4232-B5EE-F45F84D6CE97}"/>
              </a:ext>
            </a:extLst>
          </p:cNvPr>
          <p:cNvSpPr/>
          <p:nvPr userDrawn="1"/>
        </p:nvSpPr>
        <p:spPr>
          <a:xfrm>
            <a:off x="3980291" y="2048028"/>
            <a:ext cx="1515151" cy="151514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 Placeholder 2">
            <a:extLst>
              <a:ext uri="{FF2B5EF4-FFF2-40B4-BE49-F238E27FC236}">
                <a16:creationId xmlns:a16="http://schemas.microsoft.com/office/drawing/2014/main" id="{DB647630-60A6-491E-9CEC-8BBBD7026BD4}"/>
              </a:ext>
            </a:extLst>
          </p:cNvPr>
          <p:cNvSpPr>
            <a:spLocks noGrp="1"/>
          </p:cNvSpPr>
          <p:nvPr>
            <p:ph type="body" idx="32" hasCustomPrompt="1"/>
          </p:nvPr>
        </p:nvSpPr>
        <p:spPr>
          <a:xfrm>
            <a:off x="839788" y="3748332"/>
            <a:ext cx="2373150" cy="586957"/>
          </a:xfrm>
          <a:prstGeom prst="rect">
            <a:avLst/>
          </a:prstGeom>
        </p:spPr>
        <p:txBody>
          <a:bodyPr wrap="square" lIns="90000" tIns="46800" rIns="90000" bIns="46800" anchor="t">
            <a:spAutoFit/>
          </a:bodyPr>
          <a:lstStyle>
            <a:lvl1pPr marL="0" indent="0" algn="ctr">
              <a:spcBef>
                <a:spcPts val="300"/>
              </a:spcBef>
              <a:buNone/>
              <a:defRPr lang="en-US" sz="1600" b="0" kern="1200" dirty="0">
                <a:solidFill>
                  <a:schemeClr val="accent1"/>
                </a:solidFill>
                <a:latin typeface="+mj-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a:t>
            </a:r>
            <a:br>
              <a:rPr lang="en-US" dirty="0"/>
            </a:br>
            <a:r>
              <a:rPr lang="en-US" dirty="0"/>
              <a:t>text styles</a:t>
            </a:r>
          </a:p>
        </p:txBody>
      </p:sp>
      <p:sp>
        <p:nvSpPr>
          <p:cNvPr id="30" name="Text Placeholder 2">
            <a:extLst>
              <a:ext uri="{FF2B5EF4-FFF2-40B4-BE49-F238E27FC236}">
                <a16:creationId xmlns:a16="http://schemas.microsoft.com/office/drawing/2014/main" id="{04CC82C9-BE20-4E83-8C21-6B079231B94B}"/>
              </a:ext>
            </a:extLst>
          </p:cNvPr>
          <p:cNvSpPr>
            <a:spLocks noGrp="1"/>
          </p:cNvSpPr>
          <p:nvPr>
            <p:ph type="body" idx="29"/>
          </p:nvPr>
        </p:nvSpPr>
        <p:spPr>
          <a:xfrm>
            <a:off x="839789" y="4345757"/>
            <a:ext cx="2373148" cy="1564849"/>
          </a:xfrm>
          <a:prstGeom prst="rect">
            <a:avLst/>
          </a:prstGeom>
        </p:spPr>
        <p:txBody>
          <a:bodyPr wrap="square" lIns="90000" tIns="46800" rIns="90000" bIns="46800">
            <a:noAutofit/>
          </a:bodyPr>
          <a:lstStyle>
            <a:lvl1pPr marL="0" indent="0" algn="ctr">
              <a:buNone/>
              <a:defRPr lang="en-US" sz="1400" kern="1200" dirty="0">
                <a:solidFill>
                  <a:schemeClr val="tx1"/>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42" name="Text Placeholder 2">
            <a:extLst>
              <a:ext uri="{FF2B5EF4-FFF2-40B4-BE49-F238E27FC236}">
                <a16:creationId xmlns:a16="http://schemas.microsoft.com/office/drawing/2014/main" id="{91A4AC97-D311-4C13-A0BF-F75D9C3C22A2}"/>
              </a:ext>
            </a:extLst>
          </p:cNvPr>
          <p:cNvSpPr>
            <a:spLocks noGrp="1"/>
          </p:cNvSpPr>
          <p:nvPr>
            <p:ph type="body" idx="33" hasCustomPrompt="1"/>
          </p:nvPr>
        </p:nvSpPr>
        <p:spPr>
          <a:xfrm flipH="1">
            <a:off x="3551291" y="3748332"/>
            <a:ext cx="2373150" cy="586957"/>
          </a:xfrm>
          <a:prstGeom prst="rect">
            <a:avLst/>
          </a:prstGeom>
        </p:spPr>
        <p:txBody>
          <a:bodyPr wrap="square" lIns="90000" tIns="46800" rIns="90000" bIns="46800" anchor="t">
            <a:spAutoFit/>
          </a:bodyPr>
          <a:lstStyle>
            <a:lvl1pPr marL="0" indent="0" algn="ctr">
              <a:spcBef>
                <a:spcPts val="300"/>
              </a:spcBef>
              <a:buNone/>
              <a:defRPr lang="en-US" sz="1600" b="0" kern="1200" dirty="0">
                <a:solidFill>
                  <a:schemeClr val="accent2"/>
                </a:solidFill>
                <a:latin typeface="+mj-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a:t>
            </a:r>
            <a:br>
              <a:rPr lang="en-US" dirty="0"/>
            </a:br>
            <a:r>
              <a:rPr lang="en-US" dirty="0"/>
              <a:t>text styles</a:t>
            </a:r>
          </a:p>
        </p:txBody>
      </p:sp>
      <p:sp>
        <p:nvSpPr>
          <p:cNvPr id="43" name="Text Placeholder 2">
            <a:extLst>
              <a:ext uri="{FF2B5EF4-FFF2-40B4-BE49-F238E27FC236}">
                <a16:creationId xmlns:a16="http://schemas.microsoft.com/office/drawing/2014/main" id="{62A022CD-D367-4DBC-98EF-D892D5126214}"/>
              </a:ext>
            </a:extLst>
          </p:cNvPr>
          <p:cNvSpPr>
            <a:spLocks noGrp="1"/>
          </p:cNvSpPr>
          <p:nvPr>
            <p:ph type="body" idx="34"/>
          </p:nvPr>
        </p:nvSpPr>
        <p:spPr>
          <a:xfrm>
            <a:off x="3551292" y="4345757"/>
            <a:ext cx="2373148" cy="1564849"/>
          </a:xfrm>
          <a:prstGeom prst="rect">
            <a:avLst/>
          </a:prstGeom>
        </p:spPr>
        <p:txBody>
          <a:bodyPr wrap="square" lIns="90000" tIns="46800" rIns="90000" bIns="46800">
            <a:noAutofit/>
          </a:bodyPr>
          <a:lstStyle>
            <a:lvl1pPr marL="0" indent="0" algn="ctr">
              <a:buNone/>
              <a:defRPr lang="en-US" sz="1400" kern="1200" dirty="0">
                <a:solidFill>
                  <a:schemeClr val="tx1"/>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44" name="Oval 43">
            <a:extLst>
              <a:ext uri="{FF2B5EF4-FFF2-40B4-BE49-F238E27FC236}">
                <a16:creationId xmlns:a16="http://schemas.microsoft.com/office/drawing/2014/main" id="{5EB29E9A-9862-4D00-979D-ABE559680625}"/>
              </a:ext>
            </a:extLst>
          </p:cNvPr>
          <p:cNvSpPr/>
          <p:nvPr userDrawn="1"/>
        </p:nvSpPr>
        <p:spPr>
          <a:xfrm>
            <a:off x="6694970" y="2048027"/>
            <a:ext cx="1515151" cy="151514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2056ABE4-FCDF-46F0-94E0-68CB0A7911DB}"/>
              </a:ext>
            </a:extLst>
          </p:cNvPr>
          <p:cNvSpPr/>
          <p:nvPr userDrawn="1"/>
        </p:nvSpPr>
        <p:spPr>
          <a:xfrm>
            <a:off x="9408061" y="2048027"/>
            <a:ext cx="1515151" cy="151514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 Placeholder 2">
            <a:extLst>
              <a:ext uri="{FF2B5EF4-FFF2-40B4-BE49-F238E27FC236}">
                <a16:creationId xmlns:a16="http://schemas.microsoft.com/office/drawing/2014/main" id="{4E1B5A24-596B-45BC-A3E5-D86DC8FE718B}"/>
              </a:ext>
            </a:extLst>
          </p:cNvPr>
          <p:cNvSpPr>
            <a:spLocks noGrp="1"/>
          </p:cNvSpPr>
          <p:nvPr>
            <p:ph type="body" idx="35" hasCustomPrompt="1"/>
          </p:nvPr>
        </p:nvSpPr>
        <p:spPr>
          <a:xfrm>
            <a:off x="6265970" y="3748332"/>
            <a:ext cx="2373150" cy="586957"/>
          </a:xfrm>
          <a:prstGeom prst="rect">
            <a:avLst/>
          </a:prstGeom>
        </p:spPr>
        <p:txBody>
          <a:bodyPr wrap="square" lIns="90000" tIns="46800" rIns="90000" bIns="46800" anchor="t">
            <a:spAutoFit/>
          </a:bodyPr>
          <a:lstStyle>
            <a:lvl1pPr marL="0" indent="0" algn="ctr">
              <a:spcBef>
                <a:spcPts val="300"/>
              </a:spcBef>
              <a:buNone/>
              <a:defRPr lang="en-US" sz="1600" b="0" kern="1200" dirty="0">
                <a:solidFill>
                  <a:schemeClr val="accent3"/>
                </a:solidFill>
                <a:latin typeface="+mj-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a:t>
            </a:r>
            <a:br>
              <a:rPr lang="en-US" dirty="0"/>
            </a:br>
            <a:r>
              <a:rPr lang="en-US" dirty="0"/>
              <a:t>text styles</a:t>
            </a:r>
          </a:p>
        </p:txBody>
      </p:sp>
      <p:sp>
        <p:nvSpPr>
          <p:cNvPr id="47" name="Text Placeholder 2">
            <a:extLst>
              <a:ext uri="{FF2B5EF4-FFF2-40B4-BE49-F238E27FC236}">
                <a16:creationId xmlns:a16="http://schemas.microsoft.com/office/drawing/2014/main" id="{1FEC4E75-3E00-4173-B34D-4E4B2D55697E}"/>
              </a:ext>
            </a:extLst>
          </p:cNvPr>
          <p:cNvSpPr>
            <a:spLocks noGrp="1"/>
          </p:cNvSpPr>
          <p:nvPr>
            <p:ph type="body" idx="36"/>
          </p:nvPr>
        </p:nvSpPr>
        <p:spPr>
          <a:xfrm>
            <a:off x="6265971" y="4345757"/>
            <a:ext cx="2373148" cy="1564849"/>
          </a:xfrm>
          <a:prstGeom prst="rect">
            <a:avLst/>
          </a:prstGeom>
        </p:spPr>
        <p:txBody>
          <a:bodyPr wrap="square" lIns="90000" tIns="46800" rIns="90000" bIns="46800">
            <a:noAutofit/>
          </a:bodyPr>
          <a:lstStyle>
            <a:lvl1pPr marL="0" indent="0" algn="ctr">
              <a:buNone/>
              <a:defRPr lang="en-US" sz="1400" kern="1200" dirty="0">
                <a:solidFill>
                  <a:schemeClr val="tx1"/>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48" name="Text Placeholder 2">
            <a:extLst>
              <a:ext uri="{FF2B5EF4-FFF2-40B4-BE49-F238E27FC236}">
                <a16:creationId xmlns:a16="http://schemas.microsoft.com/office/drawing/2014/main" id="{55CC3F25-8609-4FBC-88DF-1BDC2DE8EDD8}"/>
              </a:ext>
            </a:extLst>
          </p:cNvPr>
          <p:cNvSpPr>
            <a:spLocks noGrp="1"/>
          </p:cNvSpPr>
          <p:nvPr>
            <p:ph type="body" idx="37" hasCustomPrompt="1"/>
          </p:nvPr>
        </p:nvSpPr>
        <p:spPr>
          <a:xfrm>
            <a:off x="8979061" y="3748332"/>
            <a:ext cx="2373150" cy="586957"/>
          </a:xfrm>
          <a:prstGeom prst="rect">
            <a:avLst/>
          </a:prstGeom>
        </p:spPr>
        <p:txBody>
          <a:bodyPr wrap="square" lIns="90000" tIns="46800" rIns="90000" bIns="46800" anchor="t">
            <a:spAutoFit/>
          </a:bodyPr>
          <a:lstStyle>
            <a:lvl1pPr marL="0" indent="0" algn="ctr">
              <a:spcBef>
                <a:spcPts val="300"/>
              </a:spcBef>
              <a:buNone/>
              <a:defRPr lang="en-US" sz="1600" b="0" kern="1200" dirty="0">
                <a:solidFill>
                  <a:schemeClr val="accent4"/>
                </a:solidFill>
                <a:latin typeface="+mj-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a:t>
            </a:r>
            <a:br>
              <a:rPr lang="en-US" dirty="0"/>
            </a:br>
            <a:r>
              <a:rPr lang="en-US" dirty="0"/>
              <a:t>text styles</a:t>
            </a:r>
          </a:p>
        </p:txBody>
      </p:sp>
      <p:sp>
        <p:nvSpPr>
          <p:cNvPr id="49" name="Text Placeholder 2">
            <a:extLst>
              <a:ext uri="{FF2B5EF4-FFF2-40B4-BE49-F238E27FC236}">
                <a16:creationId xmlns:a16="http://schemas.microsoft.com/office/drawing/2014/main" id="{9CBF9E59-AB3D-4B26-86B8-0F494115D9AB}"/>
              </a:ext>
            </a:extLst>
          </p:cNvPr>
          <p:cNvSpPr>
            <a:spLocks noGrp="1"/>
          </p:cNvSpPr>
          <p:nvPr>
            <p:ph type="body" idx="38"/>
          </p:nvPr>
        </p:nvSpPr>
        <p:spPr>
          <a:xfrm>
            <a:off x="8979062" y="4345757"/>
            <a:ext cx="2373148" cy="1564849"/>
          </a:xfrm>
          <a:prstGeom prst="rect">
            <a:avLst/>
          </a:prstGeom>
        </p:spPr>
        <p:txBody>
          <a:bodyPr wrap="square" lIns="90000" tIns="46800" rIns="90000" bIns="46800">
            <a:noAutofit/>
          </a:bodyPr>
          <a:lstStyle>
            <a:lvl1pPr marL="0" indent="0" algn="ctr">
              <a:buNone/>
              <a:defRPr lang="en-US" sz="1400" kern="1200" dirty="0">
                <a:solidFill>
                  <a:schemeClr val="tx1"/>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53" name="Slide Number Placeholder 5">
            <a:extLst>
              <a:ext uri="{FF2B5EF4-FFF2-40B4-BE49-F238E27FC236}">
                <a16:creationId xmlns:a16="http://schemas.microsoft.com/office/drawing/2014/main" id="{994D2A4C-D065-46E7-8207-1F6810B973F5}"/>
              </a:ext>
            </a:extLst>
          </p:cNvPr>
          <p:cNvSpPr>
            <a:spLocks noGrp="1"/>
          </p:cNvSpPr>
          <p:nvPr>
            <p:ph type="sldNum" sz="quarter" idx="4"/>
          </p:nvPr>
        </p:nvSpPr>
        <p:spPr>
          <a:xfrm>
            <a:off x="838200" y="6386036"/>
            <a:ext cx="838200" cy="215444"/>
          </a:xfrm>
          <a:prstGeom prst="rect">
            <a:avLst/>
          </a:prstGeom>
        </p:spPr>
        <p:txBody>
          <a:bodyPr vert="horz" lIns="91440" tIns="45720" rIns="91440" bIns="45720" rtlCol="0" anchor="ctr">
            <a:spAutoFit/>
          </a:bodyPr>
          <a:lstStyle>
            <a:lvl1pPr algn="l">
              <a:defRPr sz="800">
                <a:solidFill>
                  <a:schemeClr val="tx1"/>
                </a:solidFill>
              </a:defRPr>
            </a:lvl1pPr>
          </a:lstStyle>
          <a:p>
            <a:fld id="{FCC0A8DD-795A-4698-9080-8DA251D23CCA}" type="slidenum">
              <a:rPr lang="en-US" smtClean="0"/>
              <a:pPr/>
              <a:t>‹#›</a:t>
            </a:fld>
            <a:endParaRPr lang="en-US"/>
          </a:p>
        </p:txBody>
      </p:sp>
    </p:spTree>
    <p:extLst>
      <p:ext uri="{BB962C8B-B14F-4D97-AF65-F5344CB8AC3E}">
        <p14:creationId xmlns:p14="http://schemas.microsoft.com/office/powerpoint/2010/main" val="3916413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ustom Layout 04">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C71FDF67-444A-4993-9BA5-59EA0293D477}"/>
              </a:ext>
            </a:extLst>
          </p:cNvPr>
          <p:cNvSpPr>
            <a:spLocks noGrp="1"/>
          </p:cNvSpPr>
          <p:nvPr>
            <p:ph type="title"/>
          </p:nvPr>
        </p:nvSpPr>
        <p:spPr>
          <a:xfrm>
            <a:off x="838200" y="832694"/>
            <a:ext cx="10515600" cy="480131"/>
          </a:xfrm>
        </p:spPr>
        <p:txBody>
          <a:bodyPr/>
          <a:lstStyle/>
          <a:p>
            <a:r>
              <a:rPr lang="en-US"/>
              <a:t>Click to edit Master title style</a:t>
            </a:r>
            <a:endParaRPr lang="en-US" dirty="0"/>
          </a:p>
        </p:txBody>
      </p:sp>
      <p:sp>
        <p:nvSpPr>
          <p:cNvPr id="23" name="Picture Placeholder 4">
            <a:extLst>
              <a:ext uri="{FF2B5EF4-FFF2-40B4-BE49-F238E27FC236}">
                <a16:creationId xmlns:a16="http://schemas.microsoft.com/office/drawing/2014/main" id="{64C0D2D5-0297-42B0-85E7-85A33817E92C}"/>
              </a:ext>
            </a:extLst>
          </p:cNvPr>
          <p:cNvSpPr>
            <a:spLocks noGrp="1"/>
          </p:cNvSpPr>
          <p:nvPr>
            <p:ph type="pic" sz="quarter" idx="32"/>
          </p:nvPr>
        </p:nvSpPr>
        <p:spPr>
          <a:xfrm>
            <a:off x="4409400" y="1616582"/>
            <a:ext cx="3373200" cy="4500000"/>
          </a:xfrm>
          <a:prstGeom prst="rect">
            <a:avLst/>
          </a:prstGeom>
          <a:solidFill>
            <a:schemeClr val="bg1">
              <a:lumMod val="95000"/>
            </a:schemeClr>
          </a:solidFill>
        </p:spPr>
        <p:txBody>
          <a:bodyPr>
            <a:noAutofit/>
          </a:bodyPr>
          <a:lstStyle>
            <a:lvl1pPr marL="0" indent="0">
              <a:buNone/>
              <a:defRPr/>
            </a:lvl1pPr>
          </a:lstStyle>
          <a:p>
            <a:endParaRPr lang="en-US"/>
          </a:p>
        </p:txBody>
      </p:sp>
      <p:sp>
        <p:nvSpPr>
          <p:cNvPr id="24" name="Rectangle 23">
            <a:extLst>
              <a:ext uri="{FF2B5EF4-FFF2-40B4-BE49-F238E27FC236}">
                <a16:creationId xmlns:a16="http://schemas.microsoft.com/office/drawing/2014/main" id="{5DDFA482-52BD-4613-A269-96A8B6025BDC}"/>
              </a:ext>
            </a:extLst>
          </p:cNvPr>
          <p:cNvSpPr/>
          <p:nvPr userDrawn="1"/>
        </p:nvSpPr>
        <p:spPr>
          <a:xfrm>
            <a:off x="838200" y="1616583"/>
            <a:ext cx="3373702" cy="4507200"/>
          </a:xfrm>
          <a:prstGeom prst="rect">
            <a:avLst/>
          </a:prstGeom>
          <a:solidFill>
            <a:schemeClr val="tx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B92D163A-2978-4A31-8B10-3EB2C0582FFB}"/>
              </a:ext>
            </a:extLst>
          </p:cNvPr>
          <p:cNvSpPr/>
          <p:nvPr userDrawn="1"/>
        </p:nvSpPr>
        <p:spPr>
          <a:xfrm>
            <a:off x="7980098" y="1616582"/>
            <a:ext cx="3373702" cy="4507200"/>
          </a:xfrm>
          <a:prstGeom prst="rect">
            <a:avLst/>
          </a:prstGeom>
          <a:solidFill>
            <a:schemeClr val="tx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Content Placeholder 10">
            <a:extLst>
              <a:ext uri="{FF2B5EF4-FFF2-40B4-BE49-F238E27FC236}">
                <a16:creationId xmlns:a16="http://schemas.microsoft.com/office/drawing/2014/main" id="{AEC7E3C6-12E3-4EE9-B095-3D5419A01CB5}"/>
              </a:ext>
            </a:extLst>
          </p:cNvPr>
          <p:cNvSpPr>
            <a:spLocks noGrp="1"/>
          </p:cNvSpPr>
          <p:nvPr>
            <p:ph sz="quarter" idx="13"/>
          </p:nvPr>
        </p:nvSpPr>
        <p:spPr>
          <a:xfrm>
            <a:off x="8153793" y="1825691"/>
            <a:ext cx="3026311" cy="3842952"/>
          </a:xfrm>
          <a:prstGeom prst="rect">
            <a:avLst/>
          </a:prstGeo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7" name="Text Placeholder 2">
            <a:extLst>
              <a:ext uri="{FF2B5EF4-FFF2-40B4-BE49-F238E27FC236}">
                <a16:creationId xmlns:a16="http://schemas.microsoft.com/office/drawing/2014/main" id="{F1E38A12-154A-4FCA-8C7C-0CDA0527BA26}"/>
              </a:ext>
            </a:extLst>
          </p:cNvPr>
          <p:cNvSpPr>
            <a:spLocks noGrp="1"/>
          </p:cNvSpPr>
          <p:nvPr>
            <p:ph type="body" idx="29"/>
          </p:nvPr>
        </p:nvSpPr>
        <p:spPr>
          <a:xfrm>
            <a:off x="1013629" y="1825691"/>
            <a:ext cx="3022844" cy="3842952"/>
          </a:xfrm>
          <a:prstGeom prst="rect">
            <a:avLst/>
          </a:prstGeom>
        </p:spPr>
        <p:txBody>
          <a:bodyPr wrap="square" lIns="90000" tIns="46800" rIns="90000" bIns="46800">
            <a:noAutofit/>
          </a:bodyPr>
          <a:lstStyle>
            <a:lvl1pPr marL="0" indent="0" algn="l">
              <a:buNone/>
              <a:defRPr lang="en-US" sz="1600" kern="1200" dirty="0">
                <a:solidFill>
                  <a:schemeClr val="tx1"/>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31" name="Slide Number Placeholder 5">
            <a:extLst>
              <a:ext uri="{FF2B5EF4-FFF2-40B4-BE49-F238E27FC236}">
                <a16:creationId xmlns:a16="http://schemas.microsoft.com/office/drawing/2014/main" id="{263CEBED-1DC0-4C69-A2D7-0BD993CDC4F7}"/>
              </a:ext>
            </a:extLst>
          </p:cNvPr>
          <p:cNvSpPr>
            <a:spLocks noGrp="1"/>
          </p:cNvSpPr>
          <p:nvPr>
            <p:ph type="sldNum" sz="quarter" idx="4"/>
          </p:nvPr>
        </p:nvSpPr>
        <p:spPr>
          <a:xfrm>
            <a:off x="838200" y="6386036"/>
            <a:ext cx="838200" cy="215444"/>
          </a:xfrm>
          <a:prstGeom prst="rect">
            <a:avLst/>
          </a:prstGeom>
        </p:spPr>
        <p:txBody>
          <a:bodyPr vert="horz" lIns="91440" tIns="45720" rIns="91440" bIns="45720" rtlCol="0" anchor="ctr">
            <a:spAutoFit/>
          </a:bodyPr>
          <a:lstStyle>
            <a:lvl1pPr algn="l">
              <a:defRPr sz="800">
                <a:solidFill>
                  <a:schemeClr val="tx1"/>
                </a:solidFill>
              </a:defRPr>
            </a:lvl1pPr>
          </a:lstStyle>
          <a:p>
            <a:fld id="{FCC0A8DD-795A-4698-9080-8DA251D23CCA}" type="slidenum">
              <a:rPr lang="en-US" smtClean="0"/>
              <a:pPr/>
              <a:t>‹#›</a:t>
            </a:fld>
            <a:endParaRPr lang="en-US"/>
          </a:p>
        </p:txBody>
      </p:sp>
    </p:spTree>
    <p:extLst>
      <p:ext uri="{BB962C8B-B14F-4D97-AF65-F5344CB8AC3E}">
        <p14:creationId xmlns:p14="http://schemas.microsoft.com/office/powerpoint/2010/main" val="30955505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ustom Layout 05 ">
    <p:spTree>
      <p:nvGrpSpPr>
        <p:cNvPr id="1" name=""/>
        <p:cNvGrpSpPr/>
        <p:nvPr/>
      </p:nvGrpSpPr>
      <p:grpSpPr>
        <a:xfrm>
          <a:off x="0" y="0"/>
          <a:ext cx="0" cy="0"/>
          <a:chOff x="0" y="0"/>
          <a:chExt cx="0" cy="0"/>
        </a:xfrm>
      </p:grpSpPr>
      <p:sp>
        <p:nvSpPr>
          <p:cNvPr id="9" name="Oval 8">
            <a:extLst>
              <a:ext uri="{FF2B5EF4-FFF2-40B4-BE49-F238E27FC236}">
                <a16:creationId xmlns:a16="http://schemas.microsoft.com/office/drawing/2014/main" id="{A2B7D209-C5B5-469D-BA18-A3BC9E86E493}"/>
              </a:ext>
            </a:extLst>
          </p:cNvPr>
          <p:cNvSpPr/>
          <p:nvPr userDrawn="1"/>
        </p:nvSpPr>
        <p:spPr>
          <a:xfrm>
            <a:off x="838200" y="1631590"/>
            <a:ext cx="1051560" cy="105156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5B148391-0ED3-460B-B654-A9B0DF1278C0}"/>
              </a:ext>
            </a:extLst>
          </p:cNvPr>
          <p:cNvSpPr/>
          <p:nvPr userDrawn="1"/>
        </p:nvSpPr>
        <p:spPr>
          <a:xfrm>
            <a:off x="838200" y="3227857"/>
            <a:ext cx="1051560" cy="105156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6FC9F01A-F15A-49BF-83E8-85C92564018F}"/>
              </a:ext>
            </a:extLst>
          </p:cNvPr>
          <p:cNvSpPr/>
          <p:nvPr userDrawn="1"/>
        </p:nvSpPr>
        <p:spPr>
          <a:xfrm>
            <a:off x="838200" y="4824125"/>
            <a:ext cx="1051560" cy="105156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CB187827-D7A0-4B08-8D83-4963F7C144CE}"/>
              </a:ext>
            </a:extLst>
          </p:cNvPr>
          <p:cNvSpPr/>
          <p:nvPr userDrawn="1"/>
        </p:nvSpPr>
        <p:spPr>
          <a:xfrm>
            <a:off x="6400800" y="1631590"/>
            <a:ext cx="1051560" cy="105156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E82879A2-4934-4577-B6DF-989A45D149EA}"/>
              </a:ext>
            </a:extLst>
          </p:cNvPr>
          <p:cNvSpPr/>
          <p:nvPr userDrawn="1"/>
        </p:nvSpPr>
        <p:spPr>
          <a:xfrm>
            <a:off x="6400800" y="3227857"/>
            <a:ext cx="1051560" cy="105156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D707FD3E-702F-4114-940A-BFAE97F910AF}"/>
              </a:ext>
            </a:extLst>
          </p:cNvPr>
          <p:cNvSpPr/>
          <p:nvPr userDrawn="1"/>
        </p:nvSpPr>
        <p:spPr>
          <a:xfrm>
            <a:off x="6400800" y="4824125"/>
            <a:ext cx="1051560" cy="105156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 Placeholder 2">
            <a:extLst>
              <a:ext uri="{FF2B5EF4-FFF2-40B4-BE49-F238E27FC236}">
                <a16:creationId xmlns:a16="http://schemas.microsoft.com/office/drawing/2014/main" id="{B9231EA7-A7A3-408F-9F4A-638C7D3D3EE4}"/>
              </a:ext>
            </a:extLst>
          </p:cNvPr>
          <p:cNvSpPr>
            <a:spLocks noGrp="1"/>
          </p:cNvSpPr>
          <p:nvPr>
            <p:ph type="body" idx="40"/>
          </p:nvPr>
        </p:nvSpPr>
        <p:spPr>
          <a:xfrm>
            <a:off x="2094632" y="1631591"/>
            <a:ext cx="3696568" cy="278520"/>
          </a:xfrm>
          <a:prstGeom prst="rect">
            <a:avLst/>
          </a:prstGeom>
        </p:spPr>
        <p:txBody>
          <a:bodyPr wrap="square" lIns="90000" tIns="46800" rIns="90000" bIns="46800" anchor="ctr">
            <a:noAutofit/>
          </a:bodyPr>
          <a:lstStyle>
            <a:lvl1pPr marL="0" indent="0" algn="l">
              <a:spcBef>
                <a:spcPts val="300"/>
              </a:spcBef>
              <a:buNone/>
              <a:defRPr lang="en-US" sz="1600" b="0" kern="1200" dirty="0">
                <a:solidFill>
                  <a:schemeClr val="bg2"/>
                </a:solidFill>
                <a:latin typeface="+mj-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28" name="Text Placeholder 2">
            <a:extLst>
              <a:ext uri="{FF2B5EF4-FFF2-40B4-BE49-F238E27FC236}">
                <a16:creationId xmlns:a16="http://schemas.microsoft.com/office/drawing/2014/main" id="{1AAC0E12-463F-43A0-AAC7-DC650B74E104}"/>
              </a:ext>
            </a:extLst>
          </p:cNvPr>
          <p:cNvSpPr>
            <a:spLocks noGrp="1"/>
          </p:cNvSpPr>
          <p:nvPr>
            <p:ph type="body" idx="41"/>
          </p:nvPr>
        </p:nvSpPr>
        <p:spPr>
          <a:xfrm>
            <a:off x="2094632" y="3227857"/>
            <a:ext cx="3696568" cy="278520"/>
          </a:xfrm>
          <a:prstGeom prst="rect">
            <a:avLst/>
          </a:prstGeom>
        </p:spPr>
        <p:txBody>
          <a:bodyPr wrap="square" lIns="90000" tIns="46800" rIns="90000" bIns="46800" anchor="ctr">
            <a:noAutofit/>
          </a:bodyPr>
          <a:lstStyle>
            <a:lvl1pPr marL="0" indent="0" algn="l">
              <a:spcBef>
                <a:spcPts val="300"/>
              </a:spcBef>
              <a:buNone/>
              <a:defRPr lang="en-US" sz="1600" b="0" kern="1200" dirty="0">
                <a:solidFill>
                  <a:schemeClr val="bg2"/>
                </a:solidFill>
                <a:latin typeface="+mj-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29" name="Text Placeholder 2">
            <a:extLst>
              <a:ext uri="{FF2B5EF4-FFF2-40B4-BE49-F238E27FC236}">
                <a16:creationId xmlns:a16="http://schemas.microsoft.com/office/drawing/2014/main" id="{2C20091D-6562-4076-BDDC-A1DCFD64F294}"/>
              </a:ext>
            </a:extLst>
          </p:cNvPr>
          <p:cNvSpPr>
            <a:spLocks noGrp="1"/>
          </p:cNvSpPr>
          <p:nvPr>
            <p:ph type="body" idx="42"/>
          </p:nvPr>
        </p:nvSpPr>
        <p:spPr>
          <a:xfrm>
            <a:off x="2094632" y="4824125"/>
            <a:ext cx="3696568" cy="278520"/>
          </a:xfrm>
          <a:prstGeom prst="rect">
            <a:avLst/>
          </a:prstGeom>
        </p:spPr>
        <p:txBody>
          <a:bodyPr wrap="square" lIns="90000" tIns="46800" rIns="90000" bIns="46800" anchor="ctr">
            <a:noAutofit/>
          </a:bodyPr>
          <a:lstStyle>
            <a:lvl1pPr marL="0" indent="0" algn="l">
              <a:spcBef>
                <a:spcPts val="300"/>
              </a:spcBef>
              <a:buNone/>
              <a:defRPr lang="en-US" sz="1600" b="0" kern="1200" dirty="0">
                <a:solidFill>
                  <a:schemeClr val="bg2"/>
                </a:solidFill>
                <a:latin typeface="+mj-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30" name="Text Placeholder 2">
            <a:extLst>
              <a:ext uri="{FF2B5EF4-FFF2-40B4-BE49-F238E27FC236}">
                <a16:creationId xmlns:a16="http://schemas.microsoft.com/office/drawing/2014/main" id="{CD545074-A289-4FCF-BEDB-0EA23C1E9120}"/>
              </a:ext>
            </a:extLst>
          </p:cNvPr>
          <p:cNvSpPr>
            <a:spLocks noGrp="1"/>
          </p:cNvSpPr>
          <p:nvPr>
            <p:ph type="body" idx="43"/>
          </p:nvPr>
        </p:nvSpPr>
        <p:spPr>
          <a:xfrm>
            <a:off x="7657232" y="1631590"/>
            <a:ext cx="3696568" cy="278520"/>
          </a:xfrm>
          <a:prstGeom prst="rect">
            <a:avLst/>
          </a:prstGeom>
        </p:spPr>
        <p:txBody>
          <a:bodyPr wrap="square" lIns="90000" tIns="46800" rIns="90000" bIns="46800" anchor="ctr">
            <a:noAutofit/>
          </a:bodyPr>
          <a:lstStyle>
            <a:lvl1pPr marL="0" indent="0" algn="l">
              <a:spcBef>
                <a:spcPts val="300"/>
              </a:spcBef>
              <a:buNone/>
              <a:defRPr lang="en-US" sz="1600" b="0" kern="1200" dirty="0">
                <a:solidFill>
                  <a:schemeClr val="bg2"/>
                </a:solidFill>
                <a:latin typeface="+mj-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31" name="Text Placeholder 2">
            <a:extLst>
              <a:ext uri="{FF2B5EF4-FFF2-40B4-BE49-F238E27FC236}">
                <a16:creationId xmlns:a16="http://schemas.microsoft.com/office/drawing/2014/main" id="{A379D9FF-52C4-4287-AAAD-E4CDB0EEAB10}"/>
              </a:ext>
            </a:extLst>
          </p:cNvPr>
          <p:cNvSpPr>
            <a:spLocks noGrp="1"/>
          </p:cNvSpPr>
          <p:nvPr>
            <p:ph type="body" idx="44"/>
          </p:nvPr>
        </p:nvSpPr>
        <p:spPr>
          <a:xfrm>
            <a:off x="7657232" y="3227856"/>
            <a:ext cx="3696568" cy="278520"/>
          </a:xfrm>
          <a:prstGeom prst="rect">
            <a:avLst/>
          </a:prstGeom>
        </p:spPr>
        <p:txBody>
          <a:bodyPr wrap="square" lIns="90000" tIns="46800" rIns="90000" bIns="46800" anchor="ctr">
            <a:noAutofit/>
          </a:bodyPr>
          <a:lstStyle>
            <a:lvl1pPr marL="0" indent="0" algn="l">
              <a:spcBef>
                <a:spcPts val="300"/>
              </a:spcBef>
              <a:buNone/>
              <a:defRPr lang="en-US" sz="1600" b="0" kern="1200" dirty="0">
                <a:solidFill>
                  <a:schemeClr val="bg2"/>
                </a:solidFill>
                <a:latin typeface="+mj-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32" name="Text Placeholder 2">
            <a:extLst>
              <a:ext uri="{FF2B5EF4-FFF2-40B4-BE49-F238E27FC236}">
                <a16:creationId xmlns:a16="http://schemas.microsoft.com/office/drawing/2014/main" id="{DA977DF0-F285-4750-8B60-BBA87C4A644A}"/>
              </a:ext>
            </a:extLst>
          </p:cNvPr>
          <p:cNvSpPr>
            <a:spLocks noGrp="1"/>
          </p:cNvSpPr>
          <p:nvPr>
            <p:ph type="body" idx="45"/>
          </p:nvPr>
        </p:nvSpPr>
        <p:spPr>
          <a:xfrm>
            <a:off x="7657232" y="4824124"/>
            <a:ext cx="3696568" cy="278520"/>
          </a:xfrm>
          <a:prstGeom prst="rect">
            <a:avLst/>
          </a:prstGeom>
        </p:spPr>
        <p:txBody>
          <a:bodyPr wrap="square" lIns="90000" tIns="46800" rIns="90000" bIns="46800" anchor="ctr">
            <a:noAutofit/>
          </a:bodyPr>
          <a:lstStyle>
            <a:lvl1pPr marL="0" indent="0" algn="l">
              <a:spcBef>
                <a:spcPts val="300"/>
              </a:spcBef>
              <a:buNone/>
              <a:defRPr lang="en-US" sz="1600" b="0" kern="1200" dirty="0">
                <a:solidFill>
                  <a:schemeClr val="bg2"/>
                </a:solidFill>
                <a:latin typeface="+mj-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33" name="Title 1">
            <a:extLst>
              <a:ext uri="{FF2B5EF4-FFF2-40B4-BE49-F238E27FC236}">
                <a16:creationId xmlns:a16="http://schemas.microsoft.com/office/drawing/2014/main" id="{A4CA8B5E-9E48-4F0F-8C4C-DDD9FFF8FD4F}"/>
              </a:ext>
            </a:extLst>
          </p:cNvPr>
          <p:cNvSpPr>
            <a:spLocks noGrp="1"/>
          </p:cNvSpPr>
          <p:nvPr>
            <p:ph type="title"/>
          </p:nvPr>
        </p:nvSpPr>
        <p:spPr>
          <a:xfrm>
            <a:off x="838200" y="832694"/>
            <a:ext cx="10515600" cy="480131"/>
          </a:xfrm>
        </p:spPr>
        <p:txBody>
          <a:bodyPr/>
          <a:lstStyle/>
          <a:p>
            <a:r>
              <a:rPr lang="en-US"/>
              <a:t>Click to edit Master title style</a:t>
            </a:r>
            <a:endParaRPr lang="en-US" dirty="0"/>
          </a:p>
        </p:txBody>
      </p:sp>
      <p:sp>
        <p:nvSpPr>
          <p:cNvPr id="34" name="Slide Number Placeholder 5">
            <a:extLst>
              <a:ext uri="{FF2B5EF4-FFF2-40B4-BE49-F238E27FC236}">
                <a16:creationId xmlns:a16="http://schemas.microsoft.com/office/drawing/2014/main" id="{C26D0F3E-E0B8-48AD-AD23-49809AA36DE7}"/>
              </a:ext>
            </a:extLst>
          </p:cNvPr>
          <p:cNvSpPr>
            <a:spLocks noGrp="1"/>
          </p:cNvSpPr>
          <p:nvPr>
            <p:ph type="sldNum" sz="quarter" idx="4"/>
          </p:nvPr>
        </p:nvSpPr>
        <p:spPr>
          <a:xfrm>
            <a:off x="838200" y="6386036"/>
            <a:ext cx="838200" cy="215444"/>
          </a:xfrm>
          <a:prstGeom prst="rect">
            <a:avLst/>
          </a:prstGeom>
        </p:spPr>
        <p:txBody>
          <a:bodyPr vert="horz" lIns="91440" tIns="45720" rIns="91440" bIns="45720" rtlCol="0" anchor="ctr">
            <a:spAutoFit/>
          </a:bodyPr>
          <a:lstStyle>
            <a:lvl1pPr algn="l">
              <a:defRPr sz="800">
                <a:solidFill>
                  <a:schemeClr val="tx1"/>
                </a:solidFill>
              </a:defRPr>
            </a:lvl1pPr>
          </a:lstStyle>
          <a:p>
            <a:fld id="{FCC0A8DD-795A-4698-9080-8DA251D23CCA}" type="slidenum">
              <a:rPr lang="en-US" smtClean="0"/>
              <a:pPr/>
              <a:t>‹#›</a:t>
            </a:fld>
            <a:endParaRPr lang="en-US"/>
          </a:p>
        </p:txBody>
      </p:sp>
      <p:sp>
        <p:nvSpPr>
          <p:cNvPr id="21" name="Text Placeholder 2">
            <a:extLst>
              <a:ext uri="{FF2B5EF4-FFF2-40B4-BE49-F238E27FC236}">
                <a16:creationId xmlns:a16="http://schemas.microsoft.com/office/drawing/2014/main" id="{F1C6BE5C-DC39-4513-8002-3E4FD40FEB2F}"/>
              </a:ext>
            </a:extLst>
          </p:cNvPr>
          <p:cNvSpPr>
            <a:spLocks noGrp="1"/>
          </p:cNvSpPr>
          <p:nvPr>
            <p:ph type="body" idx="13" hasCustomPrompt="1"/>
          </p:nvPr>
        </p:nvSpPr>
        <p:spPr>
          <a:xfrm>
            <a:off x="838200" y="1769591"/>
            <a:ext cx="1051560" cy="773039"/>
          </a:xfrm>
          <a:prstGeom prst="rect">
            <a:avLst/>
          </a:prstGeom>
        </p:spPr>
        <p:txBody>
          <a:bodyPr wrap="square" anchor="ctr" anchorCtr="0">
            <a:noAutofit/>
          </a:bodyPr>
          <a:lstStyle>
            <a:lvl1pPr marL="0" indent="0" algn="ctr">
              <a:buNone/>
              <a:defRPr sz="4800" b="1" spc="0" baseline="0">
                <a:solidFill>
                  <a:srgbClr val="FFFFFF"/>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00</a:t>
            </a:r>
          </a:p>
        </p:txBody>
      </p:sp>
      <p:sp>
        <p:nvSpPr>
          <p:cNvPr id="22" name="Text Placeholder 2">
            <a:extLst>
              <a:ext uri="{FF2B5EF4-FFF2-40B4-BE49-F238E27FC236}">
                <a16:creationId xmlns:a16="http://schemas.microsoft.com/office/drawing/2014/main" id="{E709CB9E-E73D-49F6-A7DE-B9C24BC18C09}"/>
              </a:ext>
            </a:extLst>
          </p:cNvPr>
          <p:cNvSpPr>
            <a:spLocks noGrp="1"/>
          </p:cNvSpPr>
          <p:nvPr>
            <p:ph type="body" idx="35" hasCustomPrompt="1"/>
          </p:nvPr>
        </p:nvSpPr>
        <p:spPr>
          <a:xfrm>
            <a:off x="838200" y="3347323"/>
            <a:ext cx="1051560" cy="773039"/>
          </a:xfrm>
          <a:prstGeom prst="rect">
            <a:avLst/>
          </a:prstGeom>
        </p:spPr>
        <p:txBody>
          <a:bodyPr wrap="square" anchor="ctr" anchorCtr="0">
            <a:noAutofit/>
          </a:bodyPr>
          <a:lstStyle>
            <a:lvl1pPr marL="0" indent="0" algn="ctr">
              <a:buNone/>
              <a:defRPr sz="4800" b="1" spc="0" baseline="0">
                <a:solidFill>
                  <a:srgbClr val="FFFFFF"/>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00</a:t>
            </a:r>
          </a:p>
        </p:txBody>
      </p:sp>
      <p:sp>
        <p:nvSpPr>
          <p:cNvPr id="23" name="Text Placeholder 2">
            <a:extLst>
              <a:ext uri="{FF2B5EF4-FFF2-40B4-BE49-F238E27FC236}">
                <a16:creationId xmlns:a16="http://schemas.microsoft.com/office/drawing/2014/main" id="{8FC31F1A-E77C-43E2-B5F0-72C1B8732448}"/>
              </a:ext>
            </a:extLst>
          </p:cNvPr>
          <p:cNvSpPr>
            <a:spLocks noGrp="1"/>
          </p:cNvSpPr>
          <p:nvPr>
            <p:ph type="body" idx="36" hasCustomPrompt="1"/>
          </p:nvPr>
        </p:nvSpPr>
        <p:spPr>
          <a:xfrm>
            <a:off x="838200" y="4962126"/>
            <a:ext cx="1051560" cy="773039"/>
          </a:xfrm>
          <a:prstGeom prst="rect">
            <a:avLst/>
          </a:prstGeom>
        </p:spPr>
        <p:txBody>
          <a:bodyPr wrap="square" anchor="ctr" anchorCtr="0">
            <a:noAutofit/>
          </a:bodyPr>
          <a:lstStyle>
            <a:lvl1pPr marL="0" indent="0" algn="ctr">
              <a:buNone/>
              <a:defRPr sz="4800" b="1" spc="0" baseline="0">
                <a:solidFill>
                  <a:srgbClr val="FFFFFF"/>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00</a:t>
            </a:r>
          </a:p>
        </p:txBody>
      </p:sp>
      <p:sp>
        <p:nvSpPr>
          <p:cNvPr id="24" name="Text Placeholder 2">
            <a:extLst>
              <a:ext uri="{FF2B5EF4-FFF2-40B4-BE49-F238E27FC236}">
                <a16:creationId xmlns:a16="http://schemas.microsoft.com/office/drawing/2014/main" id="{517A0CCE-3C13-418E-B027-C399956EA708}"/>
              </a:ext>
            </a:extLst>
          </p:cNvPr>
          <p:cNvSpPr>
            <a:spLocks noGrp="1"/>
          </p:cNvSpPr>
          <p:nvPr>
            <p:ph type="body" idx="37" hasCustomPrompt="1"/>
          </p:nvPr>
        </p:nvSpPr>
        <p:spPr>
          <a:xfrm>
            <a:off x="6400800" y="1769591"/>
            <a:ext cx="1051560" cy="773039"/>
          </a:xfrm>
          <a:prstGeom prst="rect">
            <a:avLst/>
          </a:prstGeom>
        </p:spPr>
        <p:txBody>
          <a:bodyPr wrap="square" anchor="ctr" anchorCtr="0">
            <a:noAutofit/>
          </a:bodyPr>
          <a:lstStyle>
            <a:lvl1pPr marL="0" indent="0" algn="ctr">
              <a:buNone/>
              <a:defRPr sz="4800" b="1" spc="0" baseline="0">
                <a:solidFill>
                  <a:srgbClr val="FFFFFF"/>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00</a:t>
            </a:r>
          </a:p>
        </p:txBody>
      </p:sp>
      <p:sp>
        <p:nvSpPr>
          <p:cNvPr id="25" name="Text Placeholder 2">
            <a:extLst>
              <a:ext uri="{FF2B5EF4-FFF2-40B4-BE49-F238E27FC236}">
                <a16:creationId xmlns:a16="http://schemas.microsoft.com/office/drawing/2014/main" id="{FCC73E94-F74A-4AE1-8968-C61706D605A9}"/>
              </a:ext>
            </a:extLst>
          </p:cNvPr>
          <p:cNvSpPr>
            <a:spLocks noGrp="1"/>
          </p:cNvSpPr>
          <p:nvPr>
            <p:ph type="body" idx="38" hasCustomPrompt="1"/>
          </p:nvPr>
        </p:nvSpPr>
        <p:spPr>
          <a:xfrm>
            <a:off x="6400800" y="3347323"/>
            <a:ext cx="1051560" cy="773039"/>
          </a:xfrm>
          <a:prstGeom prst="rect">
            <a:avLst/>
          </a:prstGeom>
        </p:spPr>
        <p:txBody>
          <a:bodyPr wrap="square" anchor="ctr" anchorCtr="0">
            <a:noAutofit/>
          </a:bodyPr>
          <a:lstStyle>
            <a:lvl1pPr marL="0" indent="0" algn="ctr">
              <a:buNone/>
              <a:defRPr sz="4800" b="1" spc="0" baseline="0">
                <a:solidFill>
                  <a:srgbClr val="FFFFFF"/>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00</a:t>
            </a:r>
          </a:p>
        </p:txBody>
      </p:sp>
      <p:sp>
        <p:nvSpPr>
          <p:cNvPr id="26" name="Text Placeholder 2">
            <a:extLst>
              <a:ext uri="{FF2B5EF4-FFF2-40B4-BE49-F238E27FC236}">
                <a16:creationId xmlns:a16="http://schemas.microsoft.com/office/drawing/2014/main" id="{38A954C0-14DC-4183-8A61-3343F20E7EC8}"/>
              </a:ext>
            </a:extLst>
          </p:cNvPr>
          <p:cNvSpPr>
            <a:spLocks noGrp="1"/>
          </p:cNvSpPr>
          <p:nvPr>
            <p:ph type="body" idx="39" hasCustomPrompt="1"/>
          </p:nvPr>
        </p:nvSpPr>
        <p:spPr>
          <a:xfrm>
            <a:off x="6400800" y="4962126"/>
            <a:ext cx="1051560" cy="773039"/>
          </a:xfrm>
          <a:prstGeom prst="rect">
            <a:avLst/>
          </a:prstGeom>
        </p:spPr>
        <p:txBody>
          <a:bodyPr wrap="square" anchor="ctr" anchorCtr="0">
            <a:noAutofit/>
          </a:bodyPr>
          <a:lstStyle>
            <a:lvl1pPr marL="0" indent="0" algn="ctr">
              <a:buNone/>
              <a:defRPr sz="4800" b="1" spc="0" baseline="0">
                <a:solidFill>
                  <a:srgbClr val="FFFFFF"/>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00</a:t>
            </a:r>
          </a:p>
        </p:txBody>
      </p:sp>
      <p:sp>
        <p:nvSpPr>
          <p:cNvPr id="35" name="Content Placeholder 10">
            <a:extLst>
              <a:ext uri="{FF2B5EF4-FFF2-40B4-BE49-F238E27FC236}">
                <a16:creationId xmlns:a16="http://schemas.microsoft.com/office/drawing/2014/main" id="{69FE6851-CFAA-4DA3-92A3-D2E039ACDEC8}"/>
              </a:ext>
            </a:extLst>
          </p:cNvPr>
          <p:cNvSpPr>
            <a:spLocks noGrp="1"/>
          </p:cNvSpPr>
          <p:nvPr>
            <p:ph sz="quarter" idx="46"/>
          </p:nvPr>
        </p:nvSpPr>
        <p:spPr>
          <a:xfrm>
            <a:off x="2094632" y="2006729"/>
            <a:ext cx="3696568" cy="669564"/>
          </a:xfrm>
          <a:prstGeom prst="rect">
            <a:avLst/>
          </a:prstGeom>
        </p:spPr>
        <p:txBody>
          <a:bodyPr/>
          <a:lstStyle>
            <a:lvl1pPr>
              <a:defRPr sz="1400">
                <a:solidFill>
                  <a:schemeClr val="tx1"/>
                </a:solidFill>
              </a:defRPr>
            </a:lvl1pPr>
            <a:lvl2pPr marL="457200" indent="0">
              <a:buNone/>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Edit Master text styles</a:t>
            </a:r>
          </a:p>
        </p:txBody>
      </p:sp>
      <p:sp>
        <p:nvSpPr>
          <p:cNvPr id="36" name="Content Placeholder 10">
            <a:extLst>
              <a:ext uri="{FF2B5EF4-FFF2-40B4-BE49-F238E27FC236}">
                <a16:creationId xmlns:a16="http://schemas.microsoft.com/office/drawing/2014/main" id="{41383284-B952-4CF3-9D45-7239107005C9}"/>
              </a:ext>
            </a:extLst>
          </p:cNvPr>
          <p:cNvSpPr>
            <a:spLocks noGrp="1"/>
          </p:cNvSpPr>
          <p:nvPr>
            <p:ph sz="quarter" idx="47"/>
          </p:nvPr>
        </p:nvSpPr>
        <p:spPr>
          <a:xfrm>
            <a:off x="7665170" y="2006729"/>
            <a:ext cx="3696568" cy="669564"/>
          </a:xfrm>
          <a:prstGeom prst="rect">
            <a:avLst/>
          </a:prstGeom>
        </p:spPr>
        <p:txBody>
          <a:bodyPr/>
          <a:lstStyle>
            <a:lvl1pPr>
              <a:defRPr sz="1400">
                <a:solidFill>
                  <a:schemeClr val="tx1"/>
                </a:solidFill>
              </a:defRPr>
            </a:lvl1pPr>
            <a:lvl2pPr marL="457200" indent="0">
              <a:buNone/>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Edit Master text styles</a:t>
            </a:r>
          </a:p>
        </p:txBody>
      </p:sp>
      <p:sp>
        <p:nvSpPr>
          <p:cNvPr id="37" name="Content Placeholder 10">
            <a:extLst>
              <a:ext uri="{FF2B5EF4-FFF2-40B4-BE49-F238E27FC236}">
                <a16:creationId xmlns:a16="http://schemas.microsoft.com/office/drawing/2014/main" id="{19D6118D-C6CE-4FFC-8487-BDED20403E0D}"/>
              </a:ext>
            </a:extLst>
          </p:cNvPr>
          <p:cNvSpPr>
            <a:spLocks noGrp="1"/>
          </p:cNvSpPr>
          <p:nvPr>
            <p:ph sz="quarter" idx="48"/>
          </p:nvPr>
        </p:nvSpPr>
        <p:spPr>
          <a:xfrm>
            <a:off x="2094632" y="3590345"/>
            <a:ext cx="3696568" cy="669564"/>
          </a:xfrm>
          <a:prstGeom prst="rect">
            <a:avLst/>
          </a:prstGeom>
        </p:spPr>
        <p:txBody>
          <a:bodyPr/>
          <a:lstStyle>
            <a:lvl1pPr>
              <a:defRPr sz="1400">
                <a:solidFill>
                  <a:schemeClr val="tx1"/>
                </a:solidFill>
              </a:defRPr>
            </a:lvl1pPr>
            <a:lvl2pPr marL="457200" indent="0">
              <a:buNone/>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Edit Master text styles</a:t>
            </a:r>
          </a:p>
        </p:txBody>
      </p:sp>
      <p:sp>
        <p:nvSpPr>
          <p:cNvPr id="38" name="Content Placeholder 10">
            <a:extLst>
              <a:ext uri="{FF2B5EF4-FFF2-40B4-BE49-F238E27FC236}">
                <a16:creationId xmlns:a16="http://schemas.microsoft.com/office/drawing/2014/main" id="{B1A0DF7C-B960-4BD0-9AF7-CFD548243716}"/>
              </a:ext>
            </a:extLst>
          </p:cNvPr>
          <p:cNvSpPr>
            <a:spLocks noGrp="1"/>
          </p:cNvSpPr>
          <p:nvPr>
            <p:ph sz="quarter" idx="49"/>
          </p:nvPr>
        </p:nvSpPr>
        <p:spPr>
          <a:xfrm>
            <a:off x="7665170" y="3590345"/>
            <a:ext cx="3696568" cy="669564"/>
          </a:xfrm>
          <a:prstGeom prst="rect">
            <a:avLst/>
          </a:prstGeom>
        </p:spPr>
        <p:txBody>
          <a:bodyPr/>
          <a:lstStyle>
            <a:lvl1pPr>
              <a:defRPr sz="1400">
                <a:solidFill>
                  <a:schemeClr val="tx1"/>
                </a:solidFill>
              </a:defRPr>
            </a:lvl1pPr>
            <a:lvl2pPr marL="457200" indent="0">
              <a:buNone/>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Edit Master text styles</a:t>
            </a:r>
          </a:p>
        </p:txBody>
      </p:sp>
      <p:sp>
        <p:nvSpPr>
          <p:cNvPr id="39" name="Content Placeholder 10">
            <a:extLst>
              <a:ext uri="{FF2B5EF4-FFF2-40B4-BE49-F238E27FC236}">
                <a16:creationId xmlns:a16="http://schemas.microsoft.com/office/drawing/2014/main" id="{EB1EE90C-471C-42C5-8B27-3107DA6E7CC9}"/>
              </a:ext>
            </a:extLst>
          </p:cNvPr>
          <p:cNvSpPr>
            <a:spLocks noGrp="1"/>
          </p:cNvSpPr>
          <p:nvPr>
            <p:ph sz="quarter" idx="50"/>
          </p:nvPr>
        </p:nvSpPr>
        <p:spPr>
          <a:xfrm>
            <a:off x="2094632" y="5186613"/>
            <a:ext cx="3696568" cy="669564"/>
          </a:xfrm>
          <a:prstGeom prst="rect">
            <a:avLst/>
          </a:prstGeom>
        </p:spPr>
        <p:txBody>
          <a:bodyPr/>
          <a:lstStyle>
            <a:lvl1pPr>
              <a:defRPr sz="1400">
                <a:solidFill>
                  <a:schemeClr val="tx1"/>
                </a:solidFill>
              </a:defRPr>
            </a:lvl1pPr>
            <a:lvl2pPr marL="457200" indent="0">
              <a:buNone/>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Edit Master text styles</a:t>
            </a:r>
          </a:p>
        </p:txBody>
      </p:sp>
      <p:sp>
        <p:nvSpPr>
          <p:cNvPr id="40" name="Content Placeholder 10">
            <a:extLst>
              <a:ext uri="{FF2B5EF4-FFF2-40B4-BE49-F238E27FC236}">
                <a16:creationId xmlns:a16="http://schemas.microsoft.com/office/drawing/2014/main" id="{5258B84C-1532-4F9E-8960-80BDE04398F4}"/>
              </a:ext>
            </a:extLst>
          </p:cNvPr>
          <p:cNvSpPr>
            <a:spLocks noGrp="1"/>
          </p:cNvSpPr>
          <p:nvPr>
            <p:ph sz="quarter" idx="51"/>
          </p:nvPr>
        </p:nvSpPr>
        <p:spPr>
          <a:xfrm>
            <a:off x="7665170" y="5186613"/>
            <a:ext cx="3696568" cy="669564"/>
          </a:xfrm>
          <a:prstGeom prst="rect">
            <a:avLst/>
          </a:prstGeom>
        </p:spPr>
        <p:txBody>
          <a:bodyPr/>
          <a:lstStyle>
            <a:lvl1pPr>
              <a:defRPr sz="1400">
                <a:solidFill>
                  <a:schemeClr val="tx1"/>
                </a:solidFill>
              </a:defRPr>
            </a:lvl1pPr>
            <a:lvl2pPr marL="457200" indent="0">
              <a:buNone/>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Edit Master text styles</a:t>
            </a:r>
          </a:p>
        </p:txBody>
      </p:sp>
    </p:spTree>
    <p:extLst>
      <p:ext uri="{BB962C8B-B14F-4D97-AF65-F5344CB8AC3E}">
        <p14:creationId xmlns:p14="http://schemas.microsoft.com/office/powerpoint/2010/main" val="1799228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ustom Layout 06">
    <p:spTree>
      <p:nvGrpSpPr>
        <p:cNvPr id="1" name=""/>
        <p:cNvGrpSpPr/>
        <p:nvPr/>
      </p:nvGrpSpPr>
      <p:grpSpPr>
        <a:xfrm>
          <a:off x="0" y="0"/>
          <a:ext cx="0" cy="0"/>
          <a:chOff x="0" y="0"/>
          <a:chExt cx="0" cy="0"/>
        </a:xfrm>
      </p:grpSpPr>
      <p:sp>
        <p:nvSpPr>
          <p:cNvPr id="19" name="Slide Number Placeholder 5">
            <a:extLst>
              <a:ext uri="{FF2B5EF4-FFF2-40B4-BE49-F238E27FC236}">
                <a16:creationId xmlns:a16="http://schemas.microsoft.com/office/drawing/2014/main" id="{2A120200-BA22-4D76-A2C1-1618E58AFC9D}"/>
              </a:ext>
            </a:extLst>
          </p:cNvPr>
          <p:cNvSpPr>
            <a:spLocks noGrp="1"/>
          </p:cNvSpPr>
          <p:nvPr>
            <p:ph type="sldNum" sz="quarter" idx="4"/>
          </p:nvPr>
        </p:nvSpPr>
        <p:spPr>
          <a:xfrm>
            <a:off x="838200" y="6386036"/>
            <a:ext cx="838200" cy="215444"/>
          </a:xfrm>
          <a:prstGeom prst="rect">
            <a:avLst/>
          </a:prstGeom>
        </p:spPr>
        <p:txBody>
          <a:bodyPr vert="horz" lIns="91440" tIns="45720" rIns="91440" bIns="45720" rtlCol="0" anchor="ctr">
            <a:spAutoFit/>
          </a:bodyPr>
          <a:lstStyle>
            <a:lvl1pPr algn="l">
              <a:defRPr sz="800">
                <a:solidFill>
                  <a:schemeClr val="tx1"/>
                </a:solidFill>
              </a:defRPr>
            </a:lvl1pPr>
          </a:lstStyle>
          <a:p>
            <a:fld id="{FCC0A8DD-795A-4698-9080-8DA251D23CCA}" type="slidenum">
              <a:rPr lang="en-US" smtClean="0"/>
              <a:pPr/>
              <a:t>‹#›</a:t>
            </a:fld>
            <a:endParaRPr lang="en-US"/>
          </a:p>
        </p:txBody>
      </p:sp>
      <p:sp>
        <p:nvSpPr>
          <p:cNvPr id="21" name="Title 1">
            <a:extLst>
              <a:ext uri="{FF2B5EF4-FFF2-40B4-BE49-F238E27FC236}">
                <a16:creationId xmlns:a16="http://schemas.microsoft.com/office/drawing/2014/main" id="{EF944966-C999-4F02-B2C3-A1403032015B}"/>
              </a:ext>
            </a:extLst>
          </p:cNvPr>
          <p:cNvSpPr>
            <a:spLocks noGrp="1"/>
          </p:cNvSpPr>
          <p:nvPr>
            <p:ph type="title"/>
          </p:nvPr>
        </p:nvSpPr>
        <p:spPr>
          <a:xfrm>
            <a:off x="838200" y="832694"/>
            <a:ext cx="10515600" cy="480131"/>
          </a:xfrm>
        </p:spPr>
        <p:txBody>
          <a:bodyPr/>
          <a:lstStyle/>
          <a:p>
            <a:r>
              <a:rPr lang="en-US" dirty="0"/>
              <a:t>Click to edit Master title style</a:t>
            </a:r>
          </a:p>
        </p:txBody>
      </p:sp>
      <p:sp>
        <p:nvSpPr>
          <p:cNvPr id="23" name="Picture Placeholder 15">
            <a:extLst>
              <a:ext uri="{FF2B5EF4-FFF2-40B4-BE49-F238E27FC236}">
                <a16:creationId xmlns:a16="http://schemas.microsoft.com/office/drawing/2014/main" id="{E3EFD0CE-02C5-459F-B074-11CC62EF5980}"/>
              </a:ext>
            </a:extLst>
          </p:cNvPr>
          <p:cNvSpPr>
            <a:spLocks noGrp="1" noChangeAspect="1"/>
          </p:cNvSpPr>
          <p:nvPr>
            <p:ph type="pic" sz="quarter" idx="36"/>
          </p:nvPr>
        </p:nvSpPr>
        <p:spPr>
          <a:xfrm>
            <a:off x="1977357" y="1529958"/>
            <a:ext cx="1679988" cy="1680356"/>
          </a:xfrm>
          <a:prstGeom prst="ellipse">
            <a:avLst/>
          </a:prstGeom>
          <a:solidFill>
            <a:schemeClr val="bg1">
              <a:lumMod val="95000"/>
            </a:schemeClr>
          </a:solidFill>
          <a:ln>
            <a:noFill/>
          </a:ln>
        </p:spPr>
        <p:txBody>
          <a:bodyPr/>
          <a:lstStyle>
            <a:lvl1pPr marL="0" indent="0">
              <a:buNone/>
              <a:defRPr/>
            </a:lvl1pPr>
          </a:lstStyle>
          <a:p>
            <a:endParaRPr lang="pt-BR" dirty="0"/>
          </a:p>
        </p:txBody>
      </p:sp>
      <p:sp>
        <p:nvSpPr>
          <p:cNvPr id="24" name="Text Placeholder 2">
            <a:extLst>
              <a:ext uri="{FF2B5EF4-FFF2-40B4-BE49-F238E27FC236}">
                <a16:creationId xmlns:a16="http://schemas.microsoft.com/office/drawing/2014/main" id="{79DC4F21-8B54-4F19-9FE4-68864ED9CAF8}"/>
              </a:ext>
            </a:extLst>
          </p:cNvPr>
          <p:cNvSpPr>
            <a:spLocks noGrp="1"/>
          </p:cNvSpPr>
          <p:nvPr>
            <p:ph type="body" idx="32"/>
          </p:nvPr>
        </p:nvSpPr>
        <p:spPr>
          <a:xfrm>
            <a:off x="1676400" y="3311698"/>
            <a:ext cx="2281899" cy="309958"/>
          </a:xfrm>
          <a:prstGeom prst="rect">
            <a:avLst/>
          </a:prstGeom>
        </p:spPr>
        <p:txBody>
          <a:bodyPr wrap="square" lIns="90000" tIns="46800" rIns="90000" bIns="46800" anchor="t" anchorCtr="0">
            <a:spAutoFit/>
          </a:bodyPr>
          <a:lstStyle>
            <a:lvl1pPr marL="0" indent="0" algn="ctr">
              <a:spcBef>
                <a:spcPts val="300"/>
              </a:spcBef>
              <a:buNone/>
              <a:defRPr lang="en-US" sz="1400" kern="1200" dirty="0">
                <a:solidFill>
                  <a:schemeClr val="tx2"/>
                </a:solidFill>
                <a:latin typeface="+mj-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25" name="Picture Placeholder 15">
            <a:extLst>
              <a:ext uri="{FF2B5EF4-FFF2-40B4-BE49-F238E27FC236}">
                <a16:creationId xmlns:a16="http://schemas.microsoft.com/office/drawing/2014/main" id="{50307F31-C53B-4433-B7DB-2D1400197726}"/>
              </a:ext>
            </a:extLst>
          </p:cNvPr>
          <p:cNvSpPr>
            <a:spLocks noGrp="1" noChangeAspect="1"/>
          </p:cNvSpPr>
          <p:nvPr>
            <p:ph type="pic" sz="quarter" idx="44"/>
          </p:nvPr>
        </p:nvSpPr>
        <p:spPr>
          <a:xfrm>
            <a:off x="1977357" y="3793788"/>
            <a:ext cx="1679988" cy="1680356"/>
          </a:xfrm>
          <a:prstGeom prst="ellipse">
            <a:avLst/>
          </a:prstGeom>
          <a:solidFill>
            <a:schemeClr val="bg1">
              <a:lumMod val="95000"/>
            </a:schemeClr>
          </a:solidFill>
          <a:ln>
            <a:noFill/>
          </a:ln>
        </p:spPr>
        <p:txBody>
          <a:bodyPr/>
          <a:lstStyle>
            <a:lvl1pPr marL="0" indent="0">
              <a:buNone/>
              <a:defRPr/>
            </a:lvl1pPr>
          </a:lstStyle>
          <a:p>
            <a:endParaRPr lang="pt-BR" dirty="0"/>
          </a:p>
        </p:txBody>
      </p:sp>
      <p:sp>
        <p:nvSpPr>
          <p:cNvPr id="26" name="Text Placeholder 2">
            <a:extLst>
              <a:ext uri="{FF2B5EF4-FFF2-40B4-BE49-F238E27FC236}">
                <a16:creationId xmlns:a16="http://schemas.microsoft.com/office/drawing/2014/main" id="{784B2FFC-4F31-4405-95A7-297F027F1265}"/>
              </a:ext>
            </a:extLst>
          </p:cNvPr>
          <p:cNvSpPr>
            <a:spLocks noGrp="1"/>
          </p:cNvSpPr>
          <p:nvPr>
            <p:ph type="body" idx="45"/>
          </p:nvPr>
        </p:nvSpPr>
        <p:spPr>
          <a:xfrm>
            <a:off x="1676400" y="5575528"/>
            <a:ext cx="2281899" cy="309958"/>
          </a:xfrm>
          <a:prstGeom prst="rect">
            <a:avLst/>
          </a:prstGeom>
        </p:spPr>
        <p:txBody>
          <a:bodyPr wrap="square" lIns="90000" tIns="46800" rIns="90000" bIns="46800" anchor="t" anchorCtr="0">
            <a:spAutoFit/>
          </a:bodyPr>
          <a:lstStyle>
            <a:lvl1pPr marL="0" indent="0" algn="ctr">
              <a:spcBef>
                <a:spcPts val="300"/>
              </a:spcBef>
              <a:buNone/>
              <a:defRPr lang="en-US" sz="1400" kern="1200" dirty="0">
                <a:solidFill>
                  <a:schemeClr val="tx2"/>
                </a:solidFill>
                <a:latin typeface="+mj-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29" name="Picture Placeholder 15">
            <a:extLst>
              <a:ext uri="{FF2B5EF4-FFF2-40B4-BE49-F238E27FC236}">
                <a16:creationId xmlns:a16="http://schemas.microsoft.com/office/drawing/2014/main" id="{3D50DC78-D8A7-469E-AB64-3934CE5F653E}"/>
              </a:ext>
            </a:extLst>
          </p:cNvPr>
          <p:cNvSpPr>
            <a:spLocks noGrp="1" noChangeAspect="1"/>
          </p:cNvSpPr>
          <p:nvPr>
            <p:ph type="pic" sz="quarter" idx="46"/>
          </p:nvPr>
        </p:nvSpPr>
        <p:spPr>
          <a:xfrm>
            <a:off x="5256006" y="1529958"/>
            <a:ext cx="1679988" cy="1680356"/>
          </a:xfrm>
          <a:prstGeom prst="ellipse">
            <a:avLst/>
          </a:prstGeom>
          <a:solidFill>
            <a:schemeClr val="bg1">
              <a:lumMod val="95000"/>
            </a:schemeClr>
          </a:solidFill>
          <a:ln>
            <a:noFill/>
          </a:ln>
        </p:spPr>
        <p:txBody>
          <a:bodyPr/>
          <a:lstStyle>
            <a:lvl1pPr marL="0" indent="0">
              <a:buNone/>
              <a:defRPr/>
            </a:lvl1pPr>
          </a:lstStyle>
          <a:p>
            <a:endParaRPr lang="pt-BR" dirty="0"/>
          </a:p>
        </p:txBody>
      </p:sp>
      <p:sp>
        <p:nvSpPr>
          <p:cNvPr id="31" name="Text Placeholder 2">
            <a:extLst>
              <a:ext uri="{FF2B5EF4-FFF2-40B4-BE49-F238E27FC236}">
                <a16:creationId xmlns:a16="http://schemas.microsoft.com/office/drawing/2014/main" id="{3F25A559-45DB-42C9-A81B-338589A70919}"/>
              </a:ext>
            </a:extLst>
          </p:cNvPr>
          <p:cNvSpPr>
            <a:spLocks noGrp="1"/>
          </p:cNvSpPr>
          <p:nvPr>
            <p:ph type="body" idx="47"/>
          </p:nvPr>
        </p:nvSpPr>
        <p:spPr>
          <a:xfrm>
            <a:off x="4955051" y="3311698"/>
            <a:ext cx="2281899" cy="309958"/>
          </a:xfrm>
          <a:prstGeom prst="rect">
            <a:avLst/>
          </a:prstGeom>
        </p:spPr>
        <p:txBody>
          <a:bodyPr wrap="square" lIns="90000" tIns="46800" rIns="90000" bIns="46800" anchor="t" anchorCtr="0">
            <a:spAutoFit/>
          </a:bodyPr>
          <a:lstStyle>
            <a:lvl1pPr marL="0" indent="0" algn="ctr">
              <a:spcBef>
                <a:spcPts val="300"/>
              </a:spcBef>
              <a:buNone/>
              <a:defRPr lang="en-US" sz="1400" kern="1200" dirty="0">
                <a:solidFill>
                  <a:schemeClr val="tx2"/>
                </a:solidFill>
                <a:latin typeface="+mj-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32" name="Picture Placeholder 15">
            <a:extLst>
              <a:ext uri="{FF2B5EF4-FFF2-40B4-BE49-F238E27FC236}">
                <a16:creationId xmlns:a16="http://schemas.microsoft.com/office/drawing/2014/main" id="{7EB59552-33FD-440B-99C7-35A2B3EC3B5D}"/>
              </a:ext>
            </a:extLst>
          </p:cNvPr>
          <p:cNvSpPr>
            <a:spLocks noGrp="1" noChangeAspect="1"/>
          </p:cNvSpPr>
          <p:nvPr>
            <p:ph type="pic" sz="quarter" idx="48"/>
          </p:nvPr>
        </p:nvSpPr>
        <p:spPr>
          <a:xfrm>
            <a:off x="5256006" y="3793788"/>
            <a:ext cx="1679988" cy="1680356"/>
          </a:xfrm>
          <a:prstGeom prst="ellipse">
            <a:avLst/>
          </a:prstGeom>
          <a:solidFill>
            <a:schemeClr val="bg1">
              <a:lumMod val="95000"/>
            </a:schemeClr>
          </a:solidFill>
          <a:ln>
            <a:noFill/>
          </a:ln>
        </p:spPr>
        <p:txBody>
          <a:bodyPr/>
          <a:lstStyle>
            <a:lvl1pPr marL="0" indent="0">
              <a:buNone/>
              <a:defRPr/>
            </a:lvl1pPr>
          </a:lstStyle>
          <a:p>
            <a:endParaRPr lang="pt-BR" dirty="0"/>
          </a:p>
        </p:txBody>
      </p:sp>
      <p:sp>
        <p:nvSpPr>
          <p:cNvPr id="35" name="Text Placeholder 2">
            <a:extLst>
              <a:ext uri="{FF2B5EF4-FFF2-40B4-BE49-F238E27FC236}">
                <a16:creationId xmlns:a16="http://schemas.microsoft.com/office/drawing/2014/main" id="{8A723348-281D-4657-A4B5-59F5F30BAC4E}"/>
              </a:ext>
            </a:extLst>
          </p:cNvPr>
          <p:cNvSpPr>
            <a:spLocks noGrp="1"/>
          </p:cNvSpPr>
          <p:nvPr>
            <p:ph type="body" idx="49"/>
          </p:nvPr>
        </p:nvSpPr>
        <p:spPr>
          <a:xfrm>
            <a:off x="4955051" y="5575528"/>
            <a:ext cx="2281899" cy="309958"/>
          </a:xfrm>
          <a:prstGeom prst="rect">
            <a:avLst/>
          </a:prstGeom>
        </p:spPr>
        <p:txBody>
          <a:bodyPr wrap="square" lIns="90000" tIns="46800" rIns="90000" bIns="46800" anchor="t" anchorCtr="0">
            <a:spAutoFit/>
          </a:bodyPr>
          <a:lstStyle>
            <a:lvl1pPr marL="0" indent="0" algn="ctr">
              <a:spcBef>
                <a:spcPts val="300"/>
              </a:spcBef>
              <a:buNone/>
              <a:defRPr lang="en-US" sz="1400" kern="1200" dirty="0">
                <a:solidFill>
                  <a:schemeClr val="tx2"/>
                </a:solidFill>
                <a:latin typeface="+mj-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39" name="Picture Placeholder 15">
            <a:extLst>
              <a:ext uri="{FF2B5EF4-FFF2-40B4-BE49-F238E27FC236}">
                <a16:creationId xmlns:a16="http://schemas.microsoft.com/office/drawing/2014/main" id="{9D2BA2C1-3F6B-4C91-A42E-DCB0A3AE75D9}"/>
              </a:ext>
            </a:extLst>
          </p:cNvPr>
          <p:cNvSpPr>
            <a:spLocks noGrp="1" noChangeAspect="1"/>
          </p:cNvSpPr>
          <p:nvPr>
            <p:ph type="pic" sz="quarter" idx="54"/>
          </p:nvPr>
        </p:nvSpPr>
        <p:spPr>
          <a:xfrm>
            <a:off x="8642285" y="1529958"/>
            <a:ext cx="1679988" cy="1680356"/>
          </a:xfrm>
          <a:prstGeom prst="ellipse">
            <a:avLst/>
          </a:prstGeom>
          <a:solidFill>
            <a:schemeClr val="bg1">
              <a:lumMod val="95000"/>
            </a:schemeClr>
          </a:solidFill>
          <a:ln>
            <a:noFill/>
          </a:ln>
        </p:spPr>
        <p:txBody>
          <a:bodyPr/>
          <a:lstStyle>
            <a:lvl1pPr marL="0" indent="0">
              <a:buNone/>
              <a:defRPr/>
            </a:lvl1pPr>
          </a:lstStyle>
          <a:p>
            <a:endParaRPr lang="pt-BR" dirty="0"/>
          </a:p>
        </p:txBody>
      </p:sp>
      <p:sp>
        <p:nvSpPr>
          <p:cNvPr id="40" name="Text Placeholder 2">
            <a:extLst>
              <a:ext uri="{FF2B5EF4-FFF2-40B4-BE49-F238E27FC236}">
                <a16:creationId xmlns:a16="http://schemas.microsoft.com/office/drawing/2014/main" id="{8A0C142E-E668-4CBC-8FB5-DDA1B0961B95}"/>
              </a:ext>
            </a:extLst>
          </p:cNvPr>
          <p:cNvSpPr>
            <a:spLocks noGrp="1"/>
          </p:cNvSpPr>
          <p:nvPr>
            <p:ph type="body" idx="55"/>
          </p:nvPr>
        </p:nvSpPr>
        <p:spPr>
          <a:xfrm>
            <a:off x="8341328" y="3311698"/>
            <a:ext cx="2281899" cy="309958"/>
          </a:xfrm>
          <a:prstGeom prst="rect">
            <a:avLst/>
          </a:prstGeom>
        </p:spPr>
        <p:txBody>
          <a:bodyPr wrap="square" lIns="90000" tIns="46800" rIns="90000" bIns="46800" anchor="t" anchorCtr="0">
            <a:spAutoFit/>
          </a:bodyPr>
          <a:lstStyle>
            <a:lvl1pPr marL="0" indent="0" algn="ctr">
              <a:spcBef>
                <a:spcPts val="300"/>
              </a:spcBef>
              <a:buNone/>
              <a:defRPr lang="en-US" sz="1400" kern="1200" dirty="0">
                <a:solidFill>
                  <a:schemeClr val="tx2"/>
                </a:solidFill>
                <a:latin typeface="+mj-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41" name="Picture Placeholder 15">
            <a:extLst>
              <a:ext uri="{FF2B5EF4-FFF2-40B4-BE49-F238E27FC236}">
                <a16:creationId xmlns:a16="http://schemas.microsoft.com/office/drawing/2014/main" id="{8DE046EC-EB81-47DF-9F6F-3AA86231631A}"/>
              </a:ext>
            </a:extLst>
          </p:cNvPr>
          <p:cNvSpPr>
            <a:spLocks noGrp="1" noChangeAspect="1"/>
          </p:cNvSpPr>
          <p:nvPr>
            <p:ph type="pic" sz="quarter" idx="56"/>
          </p:nvPr>
        </p:nvSpPr>
        <p:spPr>
          <a:xfrm>
            <a:off x="8642285" y="3793788"/>
            <a:ext cx="1679988" cy="1680356"/>
          </a:xfrm>
          <a:prstGeom prst="ellipse">
            <a:avLst/>
          </a:prstGeom>
          <a:solidFill>
            <a:schemeClr val="bg1">
              <a:lumMod val="95000"/>
            </a:schemeClr>
          </a:solidFill>
          <a:ln>
            <a:noFill/>
          </a:ln>
        </p:spPr>
        <p:txBody>
          <a:bodyPr/>
          <a:lstStyle>
            <a:lvl1pPr marL="0" indent="0">
              <a:buNone/>
              <a:defRPr/>
            </a:lvl1pPr>
          </a:lstStyle>
          <a:p>
            <a:endParaRPr lang="pt-BR" dirty="0"/>
          </a:p>
        </p:txBody>
      </p:sp>
      <p:sp>
        <p:nvSpPr>
          <p:cNvPr id="42" name="Text Placeholder 2">
            <a:extLst>
              <a:ext uri="{FF2B5EF4-FFF2-40B4-BE49-F238E27FC236}">
                <a16:creationId xmlns:a16="http://schemas.microsoft.com/office/drawing/2014/main" id="{7F5E5AF7-CC23-4400-BE54-FABF0BC1E9FA}"/>
              </a:ext>
            </a:extLst>
          </p:cNvPr>
          <p:cNvSpPr>
            <a:spLocks noGrp="1"/>
          </p:cNvSpPr>
          <p:nvPr>
            <p:ph type="body" idx="57"/>
          </p:nvPr>
        </p:nvSpPr>
        <p:spPr>
          <a:xfrm>
            <a:off x="8341328" y="5575528"/>
            <a:ext cx="2281899" cy="309958"/>
          </a:xfrm>
          <a:prstGeom prst="rect">
            <a:avLst/>
          </a:prstGeom>
        </p:spPr>
        <p:txBody>
          <a:bodyPr wrap="square" lIns="90000" tIns="46800" rIns="90000" bIns="46800" anchor="t" anchorCtr="0">
            <a:spAutoFit/>
          </a:bodyPr>
          <a:lstStyle>
            <a:lvl1pPr marL="0" indent="0" algn="ctr">
              <a:spcBef>
                <a:spcPts val="300"/>
              </a:spcBef>
              <a:buNone/>
              <a:defRPr lang="en-US" sz="1400" kern="1200" dirty="0">
                <a:solidFill>
                  <a:schemeClr val="tx2"/>
                </a:solidFill>
                <a:latin typeface="+mj-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Tree>
    <p:extLst>
      <p:ext uri="{BB962C8B-B14F-4D97-AF65-F5344CB8AC3E}">
        <p14:creationId xmlns:p14="http://schemas.microsoft.com/office/powerpoint/2010/main" val="333561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ustom Layout 07 ">
    <p:spTree>
      <p:nvGrpSpPr>
        <p:cNvPr id="1" name=""/>
        <p:cNvGrpSpPr/>
        <p:nvPr/>
      </p:nvGrpSpPr>
      <p:grpSpPr>
        <a:xfrm>
          <a:off x="0" y="0"/>
          <a:ext cx="0" cy="0"/>
          <a:chOff x="0" y="0"/>
          <a:chExt cx="0" cy="0"/>
        </a:xfrm>
      </p:grpSpPr>
      <p:sp>
        <p:nvSpPr>
          <p:cNvPr id="12" name="Title Placeholder 1">
            <a:extLst>
              <a:ext uri="{FF2B5EF4-FFF2-40B4-BE49-F238E27FC236}">
                <a16:creationId xmlns:a16="http://schemas.microsoft.com/office/drawing/2014/main" id="{2B181E85-FD9A-403D-931E-244FA6DEB9D8}"/>
              </a:ext>
            </a:extLst>
          </p:cNvPr>
          <p:cNvSpPr>
            <a:spLocks noGrp="1"/>
          </p:cNvSpPr>
          <p:nvPr>
            <p:ph type="title"/>
          </p:nvPr>
        </p:nvSpPr>
        <p:spPr>
          <a:xfrm>
            <a:off x="838200" y="832694"/>
            <a:ext cx="10515600" cy="480131"/>
          </a:xfrm>
          <a:prstGeom prst="rect">
            <a:avLst/>
          </a:prstGeom>
        </p:spPr>
        <p:txBody>
          <a:bodyPr vert="horz" lIns="91440" tIns="45720" rIns="91440" bIns="45720" rtlCol="0" anchor="t" anchorCtr="0">
            <a:spAutoFit/>
          </a:bodyPr>
          <a:lstStyle/>
          <a:p>
            <a:r>
              <a:rPr lang="en-US" dirty="0"/>
              <a:t>Click to edit Master title style</a:t>
            </a:r>
          </a:p>
        </p:txBody>
      </p:sp>
      <p:sp>
        <p:nvSpPr>
          <p:cNvPr id="9" name="Oval 8">
            <a:extLst>
              <a:ext uri="{FF2B5EF4-FFF2-40B4-BE49-F238E27FC236}">
                <a16:creationId xmlns:a16="http://schemas.microsoft.com/office/drawing/2014/main" id="{252A741A-2971-4CA2-8C2A-F108FFE082E3}"/>
              </a:ext>
            </a:extLst>
          </p:cNvPr>
          <p:cNvSpPr/>
          <p:nvPr userDrawn="1"/>
        </p:nvSpPr>
        <p:spPr>
          <a:xfrm>
            <a:off x="838200" y="1631590"/>
            <a:ext cx="1051560" cy="105156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6E366725-02AA-4E04-A729-EE05A5652C27}"/>
              </a:ext>
            </a:extLst>
          </p:cNvPr>
          <p:cNvSpPr/>
          <p:nvPr userDrawn="1"/>
        </p:nvSpPr>
        <p:spPr>
          <a:xfrm>
            <a:off x="838200" y="3227857"/>
            <a:ext cx="1051560" cy="105156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A9E027A4-CA56-4B25-91CC-1D1957AE9D84}"/>
              </a:ext>
            </a:extLst>
          </p:cNvPr>
          <p:cNvSpPr/>
          <p:nvPr userDrawn="1"/>
        </p:nvSpPr>
        <p:spPr>
          <a:xfrm>
            <a:off x="838200" y="4824125"/>
            <a:ext cx="1051560" cy="105156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748D8531-9106-4C74-8981-AEC7F10FB3BF}"/>
              </a:ext>
            </a:extLst>
          </p:cNvPr>
          <p:cNvSpPr/>
          <p:nvPr userDrawn="1"/>
        </p:nvSpPr>
        <p:spPr>
          <a:xfrm>
            <a:off x="6400800" y="1631590"/>
            <a:ext cx="1051560" cy="105156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1EDD1DCC-2672-47CE-BA78-A091CB66FAF2}"/>
              </a:ext>
            </a:extLst>
          </p:cNvPr>
          <p:cNvSpPr/>
          <p:nvPr userDrawn="1"/>
        </p:nvSpPr>
        <p:spPr>
          <a:xfrm>
            <a:off x="6400800" y="3227857"/>
            <a:ext cx="1051560" cy="105156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A38E0D14-6011-4E61-A47F-4BA884A248E0}"/>
              </a:ext>
            </a:extLst>
          </p:cNvPr>
          <p:cNvSpPr/>
          <p:nvPr userDrawn="1"/>
        </p:nvSpPr>
        <p:spPr>
          <a:xfrm>
            <a:off x="6400800" y="4824125"/>
            <a:ext cx="1051560" cy="105156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 Placeholder 2">
            <a:extLst>
              <a:ext uri="{FF2B5EF4-FFF2-40B4-BE49-F238E27FC236}">
                <a16:creationId xmlns:a16="http://schemas.microsoft.com/office/drawing/2014/main" id="{6C330DF7-88CF-490D-A382-532DD3B2E43A}"/>
              </a:ext>
            </a:extLst>
          </p:cNvPr>
          <p:cNvSpPr>
            <a:spLocks noGrp="1"/>
          </p:cNvSpPr>
          <p:nvPr>
            <p:ph type="body" idx="40"/>
          </p:nvPr>
        </p:nvSpPr>
        <p:spPr>
          <a:xfrm>
            <a:off x="2094632" y="1631591"/>
            <a:ext cx="3696568" cy="278520"/>
          </a:xfrm>
          <a:prstGeom prst="rect">
            <a:avLst/>
          </a:prstGeom>
        </p:spPr>
        <p:txBody>
          <a:bodyPr wrap="square" lIns="90000" tIns="46800" rIns="90000" bIns="46800" anchor="ctr">
            <a:noAutofit/>
          </a:bodyPr>
          <a:lstStyle>
            <a:lvl1pPr marL="0" indent="0" algn="l">
              <a:spcBef>
                <a:spcPts val="300"/>
              </a:spcBef>
              <a:buNone/>
              <a:defRPr lang="en-US" sz="1600" b="0" kern="1200" dirty="0">
                <a:solidFill>
                  <a:schemeClr val="bg2"/>
                </a:solidFill>
                <a:latin typeface="+mj-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19" name="Text Placeholder 2">
            <a:extLst>
              <a:ext uri="{FF2B5EF4-FFF2-40B4-BE49-F238E27FC236}">
                <a16:creationId xmlns:a16="http://schemas.microsoft.com/office/drawing/2014/main" id="{E3528B06-F303-47A0-9B73-8B1456D8C45E}"/>
              </a:ext>
            </a:extLst>
          </p:cNvPr>
          <p:cNvSpPr>
            <a:spLocks noGrp="1"/>
          </p:cNvSpPr>
          <p:nvPr>
            <p:ph type="body" idx="41"/>
          </p:nvPr>
        </p:nvSpPr>
        <p:spPr>
          <a:xfrm>
            <a:off x="2094632" y="3227857"/>
            <a:ext cx="3696568" cy="278520"/>
          </a:xfrm>
          <a:prstGeom prst="rect">
            <a:avLst/>
          </a:prstGeom>
        </p:spPr>
        <p:txBody>
          <a:bodyPr wrap="square" lIns="90000" tIns="46800" rIns="90000" bIns="46800" anchor="ctr">
            <a:noAutofit/>
          </a:bodyPr>
          <a:lstStyle>
            <a:lvl1pPr marL="0" indent="0" algn="l">
              <a:spcBef>
                <a:spcPts val="300"/>
              </a:spcBef>
              <a:buNone/>
              <a:defRPr lang="en-US" sz="1600" b="0" kern="1200" dirty="0">
                <a:solidFill>
                  <a:schemeClr val="bg2"/>
                </a:solidFill>
                <a:latin typeface="+mj-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20" name="Text Placeholder 2">
            <a:extLst>
              <a:ext uri="{FF2B5EF4-FFF2-40B4-BE49-F238E27FC236}">
                <a16:creationId xmlns:a16="http://schemas.microsoft.com/office/drawing/2014/main" id="{78FD84CD-A19D-42CC-91F6-AF447F77406A}"/>
              </a:ext>
            </a:extLst>
          </p:cNvPr>
          <p:cNvSpPr>
            <a:spLocks noGrp="1"/>
          </p:cNvSpPr>
          <p:nvPr>
            <p:ph type="body" idx="42"/>
          </p:nvPr>
        </p:nvSpPr>
        <p:spPr>
          <a:xfrm>
            <a:off x="2094632" y="4824125"/>
            <a:ext cx="3696568" cy="278520"/>
          </a:xfrm>
          <a:prstGeom prst="rect">
            <a:avLst/>
          </a:prstGeom>
        </p:spPr>
        <p:txBody>
          <a:bodyPr wrap="square" lIns="90000" tIns="46800" rIns="90000" bIns="46800" anchor="ctr">
            <a:noAutofit/>
          </a:bodyPr>
          <a:lstStyle>
            <a:lvl1pPr marL="0" indent="0" algn="l">
              <a:spcBef>
                <a:spcPts val="300"/>
              </a:spcBef>
              <a:buNone/>
              <a:defRPr lang="en-US" sz="1600" b="0" kern="1200" dirty="0">
                <a:solidFill>
                  <a:schemeClr val="bg2"/>
                </a:solidFill>
                <a:latin typeface="+mj-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21" name="Text Placeholder 2">
            <a:extLst>
              <a:ext uri="{FF2B5EF4-FFF2-40B4-BE49-F238E27FC236}">
                <a16:creationId xmlns:a16="http://schemas.microsoft.com/office/drawing/2014/main" id="{D18F1858-232A-4C7C-A537-DD10E257B026}"/>
              </a:ext>
            </a:extLst>
          </p:cNvPr>
          <p:cNvSpPr>
            <a:spLocks noGrp="1"/>
          </p:cNvSpPr>
          <p:nvPr>
            <p:ph type="body" idx="43"/>
          </p:nvPr>
        </p:nvSpPr>
        <p:spPr>
          <a:xfrm>
            <a:off x="7657232" y="1631590"/>
            <a:ext cx="3696568" cy="278520"/>
          </a:xfrm>
          <a:prstGeom prst="rect">
            <a:avLst/>
          </a:prstGeom>
        </p:spPr>
        <p:txBody>
          <a:bodyPr wrap="square" lIns="90000" tIns="46800" rIns="90000" bIns="46800" anchor="ctr">
            <a:noAutofit/>
          </a:bodyPr>
          <a:lstStyle>
            <a:lvl1pPr marL="0" indent="0" algn="l">
              <a:spcBef>
                <a:spcPts val="300"/>
              </a:spcBef>
              <a:buNone/>
              <a:defRPr lang="en-US" sz="1600" b="0" kern="1200" dirty="0">
                <a:solidFill>
                  <a:schemeClr val="bg2"/>
                </a:solidFill>
                <a:latin typeface="+mj-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22" name="Text Placeholder 2">
            <a:extLst>
              <a:ext uri="{FF2B5EF4-FFF2-40B4-BE49-F238E27FC236}">
                <a16:creationId xmlns:a16="http://schemas.microsoft.com/office/drawing/2014/main" id="{9E33CBC5-02C5-442A-8E6E-D65008A0D0F2}"/>
              </a:ext>
            </a:extLst>
          </p:cNvPr>
          <p:cNvSpPr>
            <a:spLocks noGrp="1"/>
          </p:cNvSpPr>
          <p:nvPr>
            <p:ph type="body" idx="44"/>
          </p:nvPr>
        </p:nvSpPr>
        <p:spPr>
          <a:xfrm>
            <a:off x="7657232" y="3227856"/>
            <a:ext cx="3696568" cy="278520"/>
          </a:xfrm>
          <a:prstGeom prst="rect">
            <a:avLst/>
          </a:prstGeom>
        </p:spPr>
        <p:txBody>
          <a:bodyPr wrap="square" lIns="90000" tIns="46800" rIns="90000" bIns="46800" anchor="ctr">
            <a:noAutofit/>
          </a:bodyPr>
          <a:lstStyle>
            <a:lvl1pPr marL="0" indent="0" algn="l">
              <a:spcBef>
                <a:spcPts val="300"/>
              </a:spcBef>
              <a:buNone/>
              <a:defRPr lang="en-US" sz="1600" b="0" kern="1200" dirty="0">
                <a:solidFill>
                  <a:schemeClr val="bg2"/>
                </a:solidFill>
                <a:latin typeface="+mj-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23" name="Text Placeholder 2">
            <a:extLst>
              <a:ext uri="{FF2B5EF4-FFF2-40B4-BE49-F238E27FC236}">
                <a16:creationId xmlns:a16="http://schemas.microsoft.com/office/drawing/2014/main" id="{219B4236-BA5A-42B5-AF0B-0C83F02069EF}"/>
              </a:ext>
            </a:extLst>
          </p:cNvPr>
          <p:cNvSpPr>
            <a:spLocks noGrp="1"/>
          </p:cNvSpPr>
          <p:nvPr>
            <p:ph type="body" idx="45"/>
          </p:nvPr>
        </p:nvSpPr>
        <p:spPr>
          <a:xfrm>
            <a:off x="7657232" y="4824124"/>
            <a:ext cx="3696568" cy="278520"/>
          </a:xfrm>
          <a:prstGeom prst="rect">
            <a:avLst/>
          </a:prstGeom>
        </p:spPr>
        <p:txBody>
          <a:bodyPr wrap="square" lIns="90000" tIns="46800" rIns="90000" bIns="46800" anchor="ctr">
            <a:noAutofit/>
          </a:bodyPr>
          <a:lstStyle>
            <a:lvl1pPr marL="0" indent="0" algn="l">
              <a:spcBef>
                <a:spcPts val="300"/>
              </a:spcBef>
              <a:buNone/>
              <a:defRPr lang="en-US" sz="1600" b="0" kern="1200" dirty="0">
                <a:solidFill>
                  <a:schemeClr val="bg2"/>
                </a:solidFill>
                <a:latin typeface="+mj-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30" name="Content Placeholder 10">
            <a:extLst>
              <a:ext uri="{FF2B5EF4-FFF2-40B4-BE49-F238E27FC236}">
                <a16:creationId xmlns:a16="http://schemas.microsoft.com/office/drawing/2014/main" id="{D6014635-7F48-4ED0-B5B6-7A07D2272B08}"/>
              </a:ext>
            </a:extLst>
          </p:cNvPr>
          <p:cNvSpPr>
            <a:spLocks noGrp="1"/>
          </p:cNvSpPr>
          <p:nvPr>
            <p:ph sz="quarter" idx="46"/>
          </p:nvPr>
        </p:nvSpPr>
        <p:spPr>
          <a:xfrm>
            <a:off x="2094632" y="2006729"/>
            <a:ext cx="3696568" cy="656626"/>
          </a:xfrm>
          <a:prstGeom prst="rect">
            <a:avLst/>
          </a:prstGeom>
        </p:spPr>
        <p:txBody>
          <a:bodyPr/>
          <a:lstStyle>
            <a:lvl1pPr>
              <a:defRPr sz="1400">
                <a:solidFill>
                  <a:schemeClr val="tx1"/>
                </a:solidFill>
              </a:defRPr>
            </a:lvl1pPr>
            <a:lvl2pPr marL="457200" indent="0">
              <a:buNone/>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Edit Master text styles</a:t>
            </a:r>
          </a:p>
        </p:txBody>
      </p:sp>
      <p:sp>
        <p:nvSpPr>
          <p:cNvPr id="31" name="Content Placeholder 10">
            <a:extLst>
              <a:ext uri="{FF2B5EF4-FFF2-40B4-BE49-F238E27FC236}">
                <a16:creationId xmlns:a16="http://schemas.microsoft.com/office/drawing/2014/main" id="{6040ADB2-3216-4D1F-AE32-19F1958A28B5}"/>
              </a:ext>
            </a:extLst>
          </p:cNvPr>
          <p:cNvSpPr>
            <a:spLocks noGrp="1"/>
          </p:cNvSpPr>
          <p:nvPr>
            <p:ph sz="quarter" idx="47"/>
          </p:nvPr>
        </p:nvSpPr>
        <p:spPr>
          <a:xfrm>
            <a:off x="7665170" y="2006729"/>
            <a:ext cx="3696568" cy="656626"/>
          </a:xfrm>
          <a:prstGeom prst="rect">
            <a:avLst/>
          </a:prstGeom>
        </p:spPr>
        <p:txBody>
          <a:bodyPr/>
          <a:lstStyle>
            <a:lvl1pPr>
              <a:defRPr sz="1400">
                <a:solidFill>
                  <a:schemeClr val="tx1"/>
                </a:solidFill>
              </a:defRPr>
            </a:lvl1pPr>
            <a:lvl2pPr marL="457200" indent="0">
              <a:buNone/>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Edit Master text styles</a:t>
            </a:r>
          </a:p>
        </p:txBody>
      </p:sp>
      <p:sp>
        <p:nvSpPr>
          <p:cNvPr id="32" name="Content Placeholder 10">
            <a:extLst>
              <a:ext uri="{FF2B5EF4-FFF2-40B4-BE49-F238E27FC236}">
                <a16:creationId xmlns:a16="http://schemas.microsoft.com/office/drawing/2014/main" id="{BA7E3122-1FBC-44AA-BA5F-2C3F572C0B1D}"/>
              </a:ext>
            </a:extLst>
          </p:cNvPr>
          <p:cNvSpPr>
            <a:spLocks noGrp="1"/>
          </p:cNvSpPr>
          <p:nvPr>
            <p:ph sz="quarter" idx="48"/>
          </p:nvPr>
        </p:nvSpPr>
        <p:spPr>
          <a:xfrm>
            <a:off x="2094632" y="3590345"/>
            <a:ext cx="3696568" cy="656626"/>
          </a:xfrm>
          <a:prstGeom prst="rect">
            <a:avLst/>
          </a:prstGeom>
        </p:spPr>
        <p:txBody>
          <a:bodyPr/>
          <a:lstStyle>
            <a:lvl1pPr>
              <a:defRPr sz="1400">
                <a:solidFill>
                  <a:schemeClr val="tx1"/>
                </a:solidFill>
              </a:defRPr>
            </a:lvl1pPr>
            <a:lvl2pPr marL="457200" indent="0">
              <a:buNone/>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Edit Master text styles</a:t>
            </a:r>
          </a:p>
        </p:txBody>
      </p:sp>
      <p:sp>
        <p:nvSpPr>
          <p:cNvPr id="33" name="Content Placeholder 10">
            <a:extLst>
              <a:ext uri="{FF2B5EF4-FFF2-40B4-BE49-F238E27FC236}">
                <a16:creationId xmlns:a16="http://schemas.microsoft.com/office/drawing/2014/main" id="{C67A51D8-2F48-4483-9DAE-964AAA634D4B}"/>
              </a:ext>
            </a:extLst>
          </p:cNvPr>
          <p:cNvSpPr>
            <a:spLocks noGrp="1"/>
          </p:cNvSpPr>
          <p:nvPr>
            <p:ph sz="quarter" idx="49"/>
          </p:nvPr>
        </p:nvSpPr>
        <p:spPr>
          <a:xfrm>
            <a:off x="7665170" y="3590345"/>
            <a:ext cx="3696568" cy="656626"/>
          </a:xfrm>
          <a:prstGeom prst="rect">
            <a:avLst/>
          </a:prstGeom>
        </p:spPr>
        <p:txBody>
          <a:bodyPr/>
          <a:lstStyle>
            <a:lvl1pPr>
              <a:defRPr sz="1400">
                <a:solidFill>
                  <a:schemeClr val="tx1"/>
                </a:solidFill>
              </a:defRPr>
            </a:lvl1pPr>
            <a:lvl2pPr marL="457200" indent="0">
              <a:buNone/>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Edit Master text styles</a:t>
            </a:r>
          </a:p>
        </p:txBody>
      </p:sp>
      <p:sp>
        <p:nvSpPr>
          <p:cNvPr id="34" name="Content Placeholder 10">
            <a:extLst>
              <a:ext uri="{FF2B5EF4-FFF2-40B4-BE49-F238E27FC236}">
                <a16:creationId xmlns:a16="http://schemas.microsoft.com/office/drawing/2014/main" id="{2FE3E506-FA1E-409C-ACB0-C5BCF96BB949}"/>
              </a:ext>
            </a:extLst>
          </p:cNvPr>
          <p:cNvSpPr>
            <a:spLocks noGrp="1"/>
          </p:cNvSpPr>
          <p:nvPr>
            <p:ph sz="quarter" idx="50"/>
          </p:nvPr>
        </p:nvSpPr>
        <p:spPr>
          <a:xfrm>
            <a:off x="2094632" y="5186613"/>
            <a:ext cx="3696568" cy="656626"/>
          </a:xfrm>
          <a:prstGeom prst="rect">
            <a:avLst/>
          </a:prstGeom>
        </p:spPr>
        <p:txBody>
          <a:bodyPr/>
          <a:lstStyle>
            <a:lvl1pPr>
              <a:defRPr sz="1400">
                <a:solidFill>
                  <a:schemeClr val="tx1"/>
                </a:solidFill>
              </a:defRPr>
            </a:lvl1pPr>
            <a:lvl2pPr marL="457200" indent="0">
              <a:buNone/>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Edit Master text styles</a:t>
            </a:r>
          </a:p>
        </p:txBody>
      </p:sp>
      <p:sp>
        <p:nvSpPr>
          <p:cNvPr id="35" name="Content Placeholder 10">
            <a:extLst>
              <a:ext uri="{FF2B5EF4-FFF2-40B4-BE49-F238E27FC236}">
                <a16:creationId xmlns:a16="http://schemas.microsoft.com/office/drawing/2014/main" id="{7CB8F45D-E04B-4A3D-8C15-D1E4EDD7FA18}"/>
              </a:ext>
            </a:extLst>
          </p:cNvPr>
          <p:cNvSpPr>
            <a:spLocks noGrp="1"/>
          </p:cNvSpPr>
          <p:nvPr>
            <p:ph sz="quarter" idx="51"/>
          </p:nvPr>
        </p:nvSpPr>
        <p:spPr>
          <a:xfrm>
            <a:off x="7665170" y="5186613"/>
            <a:ext cx="3696568" cy="656626"/>
          </a:xfrm>
          <a:prstGeom prst="rect">
            <a:avLst/>
          </a:prstGeom>
        </p:spPr>
        <p:txBody>
          <a:bodyPr/>
          <a:lstStyle>
            <a:lvl1pPr>
              <a:defRPr sz="1400">
                <a:solidFill>
                  <a:schemeClr val="tx1"/>
                </a:solidFill>
              </a:defRPr>
            </a:lvl1pPr>
            <a:lvl2pPr marL="457200" indent="0">
              <a:buNone/>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Edit Master text styles</a:t>
            </a:r>
          </a:p>
        </p:txBody>
      </p:sp>
      <p:sp>
        <p:nvSpPr>
          <p:cNvPr id="36" name="Slide Number Placeholder 5">
            <a:extLst>
              <a:ext uri="{FF2B5EF4-FFF2-40B4-BE49-F238E27FC236}">
                <a16:creationId xmlns:a16="http://schemas.microsoft.com/office/drawing/2014/main" id="{1F52B037-B942-48A1-B208-E2B8101C9840}"/>
              </a:ext>
            </a:extLst>
          </p:cNvPr>
          <p:cNvSpPr>
            <a:spLocks noGrp="1"/>
          </p:cNvSpPr>
          <p:nvPr>
            <p:ph type="sldNum" sz="quarter" idx="4"/>
          </p:nvPr>
        </p:nvSpPr>
        <p:spPr>
          <a:xfrm>
            <a:off x="838200" y="6386036"/>
            <a:ext cx="838200" cy="215444"/>
          </a:xfrm>
          <a:prstGeom prst="rect">
            <a:avLst/>
          </a:prstGeom>
        </p:spPr>
        <p:txBody>
          <a:bodyPr vert="horz" lIns="91440" tIns="45720" rIns="91440" bIns="45720" rtlCol="0" anchor="ctr">
            <a:spAutoFit/>
          </a:bodyPr>
          <a:lstStyle>
            <a:lvl1pPr algn="l">
              <a:defRPr sz="800">
                <a:solidFill>
                  <a:schemeClr val="tx1"/>
                </a:solidFill>
              </a:defRPr>
            </a:lvl1pPr>
          </a:lstStyle>
          <a:p>
            <a:fld id="{FCC0A8DD-795A-4698-9080-8DA251D23CCA}" type="slidenum">
              <a:rPr lang="en-US" smtClean="0"/>
              <a:pPr/>
              <a:t>‹#›</a:t>
            </a:fld>
            <a:endParaRPr lang="en-US"/>
          </a:p>
        </p:txBody>
      </p:sp>
    </p:spTree>
    <p:extLst>
      <p:ext uri="{BB962C8B-B14F-4D97-AF65-F5344CB8AC3E}">
        <p14:creationId xmlns:p14="http://schemas.microsoft.com/office/powerpoint/2010/main" val="3842319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08">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34DA013E-639A-43E7-8334-33294C06BFA4}"/>
              </a:ext>
            </a:extLst>
          </p:cNvPr>
          <p:cNvSpPr/>
          <p:nvPr userDrawn="1"/>
        </p:nvSpPr>
        <p:spPr>
          <a:xfrm>
            <a:off x="7969456" y="2603790"/>
            <a:ext cx="3384344" cy="3518230"/>
          </a:xfrm>
          <a:prstGeom prst="rect">
            <a:avLst/>
          </a:prstGeom>
          <a:solidFill>
            <a:schemeClr val="tx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 name="Rectangle 11">
            <a:extLst>
              <a:ext uri="{FF2B5EF4-FFF2-40B4-BE49-F238E27FC236}">
                <a16:creationId xmlns:a16="http://schemas.microsoft.com/office/drawing/2014/main" id="{5FA35F58-0F20-4C2B-A170-DB6F765335B6}"/>
              </a:ext>
            </a:extLst>
          </p:cNvPr>
          <p:cNvSpPr/>
          <p:nvPr userDrawn="1"/>
        </p:nvSpPr>
        <p:spPr>
          <a:xfrm>
            <a:off x="4403829" y="2603790"/>
            <a:ext cx="3384344" cy="3518230"/>
          </a:xfrm>
          <a:prstGeom prst="rect">
            <a:avLst/>
          </a:prstGeom>
          <a:solidFill>
            <a:schemeClr val="tx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1" name="Rectangle 30">
            <a:extLst>
              <a:ext uri="{FF2B5EF4-FFF2-40B4-BE49-F238E27FC236}">
                <a16:creationId xmlns:a16="http://schemas.microsoft.com/office/drawing/2014/main" id="{A5447026-7AC9-41D6-A475-0B7F65B22ABE}"/>
              </a:ext>
            </a:extLst>
          </p:cNvPr>
          <p:cNvSpPr/>
          <p:nvPr userDrawn="1"/>
        </p:nvSpPr>
        <p:spPr>
          <a:xfrm>
            <a:off x="838200" y="2603790"/>
            <a:ext cx="3384344" cy="3518230"/>
          </a:xfrm>
          <a:prstGeom prst="rect">
            <a:avLst/>
          </a:prstGeom>
          <a:solidFill>
            <a:schemeClr val="tx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4" name="Text Placeholder 2">
            <a:extLst>
              <a:ext uri="{FF2B5EF4-FFF2-40B4-BE49-F238E27FC236}">
                <a16:creationId xmlns:a16="http://schemas.microsoft.com/office/drawing/2014/main" id="{2ABDDC2B-5D8A-4895-885A-9702132950BA}"/>
              </a:ext>
            </a:extLst>
          </p:cNvPr>
          <p:cNvSpPr>
            <a:spLocks noGrp="1"/>
          </p:cNvSpPr>
          <p:nvPr userDrawn="1">
            <p:ph type="body" idx="32"/>
          </p:nvPr>
        </p:nvSpPr>
        <p:spPr>
          <a:xfrm>
            <a:off x="1198297" y="4190312"/>
            <a:ext cx="2664150" cy="1697532"/>
          </a:xfrm>
          <a:prstGeom prst="rect">
            <a:avLst/>
          </a:prstGeom>
        </p:spPr>
        <p:txBody>
          <a:bodyPr wrap="square" lIns="90000" tIns="46800" rIns="90000" bIns="46800" anchor="t" anchorCtr="0">
            <a:noAutofit/>
          </a:bodyPr>
          <a:lstStyle>
            <a:lvl1pPr marL="0" indent="0" algn="ctr">
              <a:spcBef>
                <a:spcPts val="300"/>
              </a:spcBef>
              <a:buNone/>
              <a:defRPr lang="en-US" sz="1600" kern="1200" dirty="0">
                <a:solidFill>
                  <a:schemeClr val="tx1"/>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35" name="Text Placeholder 2">
            <a:extLst>
              <a:ext uri="{FF2B5EF4-FFF2-40B4-BE49-F238E27FC236}">
                <a16:creationId xmlns:a16="http://schemas.microsoft.com/office/drawing/2014/main" id="{B3CF8C3A-8160-4A87-9045-0D1949EE3171}"/>
              </a:ext>
            </a:extLst>
          </p:cNvPr>
          <p:cNvSpPr>
            <a:spLocks noGrp="1"/>
          </p:cNvSpPr>
          <p:nvPr userDrawn="1">
            <p:ph type="body" idx="33" hasCustomPrompt="1"/>
          </p:nvPr>
        </p:nvSpPr>
        <p:spPr>
          <a:xfrm>
            <a:off x="1198297" y="2610416"/>
            <a:ext cx="2664150" cy="1569660"/>
          </a:xfrm>
          <a:prstGeom prst="rect">
            <a:avLst/>
          </a:prstGeom>
        </p:spPr>
        <p:txBody>
          <a:bodyPr wrap="square" anchor="b" anchorCtr="0">
            <a:spAutoFit/>
          </a:bodyPr>
          <a:lstStyle>
            <a:lvl1pPr marL="0" indent="0" algn="ctr">
              <a:buNone/>
              <a:defRPr sz="9600" b="1" spc="-300" baseline="0">
                <a:solidFill>
                  <a:schemeClr val="accent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00</a:t>
            </a:r>
          </a:p>
        </p:txBody>
      </p:sp>
      <p:sp>
        <p:nvSpPr>
          <p:cNvPr id="18" name="Text Placeholder 2">
            <a:extLst>
              <a:ext uri="{FF2B5EF4-FFF2-40B4-BE49-F238E27FC236}">
                <a16:creationId xmlns:a16="http://schemas.microsoft.com/office/drawing/2014/main" id="{C9F8E849-22B4-4FC8-991B-43A3B47308AD}"/>
              </a:ext>
            </a:extLst>
          </p:cNvPr>
          <p:cNvSpPr>
            <a:spLocks noGrp="1"/>
          </p:cNvSpPr>
          <p:nvPr>
            <p:ph type="body" idx="34"/>
          </p:nvPr>
        </p:nvSpPr>
        <p:spPr>
          <a:xfrm>
            <a:off x="4763926" y="4190312"/>
            <a:ext cx="2664150" cy="1719834"/>
          </a:xfrm>
          <a:prstGeom prst="rect">
            <a:avLst/>
          </a:prstGeom>
        </p:spPr>
        <p:txBody>
          <a:bodyPr wrap="square" lIns="90000" tIns="46800" rIns="90000" bIns="46800" anchor="t" anchorCtr="0">
            <a:noAutofit/>
          </a:bodyPr>
          <a:lstStyle>
            <a:lvl1pPr marL="0" indent="0" algn="ctr">
              <a:spcBef>
                <a:spcPts val="300"/>
              </a:spcBef>
              <a:buNone/>
              <a:defRPr lang="en-US" sz="1600" kern="1200" dirty="0">
                <a:solidFill>
                  <a:schemeClr val="tx1"/>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19" name="Text Placeholder 2">
            <a:extLst>
              <a:ext uri="{FF2B5EF4-FFF2-40B4-BE49-F238E27FC236}">
                <a16:creationId xmlns:a16="http://schemas.microsoft.com/office/drawing/2014/main" id="{84420CA2-A7D1-401C-94BF-2A88808945AF}"/>
              </a:ext>
            </a:extLst>
          </p:cNvPr>
          <p:cNvSpPr>
            <a:spLocks noGrp="1"/>
          </p:cNvSpPr>
          <p:nvPr>
            <p:ph type="body" idx="35" hasCustomPrompt="1"/>
          </p:nvPr>
        </p:nvSpPr>
        <p:spPr>
          <a:xfrm>
            <a:off x="4763926" y="2610416"/>
            <a:ext cx="2664150" cy="1569660"/>
          </a:xfrm>
          <a:prstGeom prst="rect">
            <a:avLst/>
          </a:prstGeom>
        </p:spPr>
        <p:txBody>
          <a:bodyPr wrap="square" anchor="b" anchorCtr="0">
            <a:spAutoFit/>
          </a:bodyPr>
          <a:lstStyle>
            <a:lvl1pPr marL="0" indent="0" algn="ctr">
              <a:buNone/>
              <a:defRPr sz="9600" b="1" spc="-300" baseline="0">
                <a:solidFill>
                  <a:schemeClr val="accent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00</a:t>
            </a:r>
          </a:p>
        </p:txBody>
      </p:sp>
      <p:sp>
        <p:nvSpPr>
          <p:cNvPr id="20" name="Text Placeholder 2">
            <a:extLst>
              <a:ext uri="{FF2B5EF4-FFF2-40B4-BE49-F238E27FC236}">
                <a16:creationId xmlns:a16="http://schemas.microsoft.com/office/drawing/2014/main" id="{ED111717-3C3B-4C34-A156-84495809B149}"/>
              </a:ext>
            </a:extLst>
          </p:cNvPr>
          <p:cNvSpPr>
            <a:spLocks noGrp="1"/>
          </p:cNvSpPr>
          <p:nvPr>
            <p:ph type="body" idx="36"/>
          </p:nvPr>
        </p:nvSpPr>
        <p:spPr>
          <a:xfrm>
            <a:off x="8329553" y="4190312"/>
            <a:ext cx="2664150" cy="1697532"/>
          </a:xfrm>
          <a:prstGeom prst="rect">
            <a:avLst/>
          </a:prstGeom>
        </p:spPr>
        <p:txBody>
          <a:bodyPr wrap="square" lIns="90000" tIns="46800" rIns="90000" bIns="46800" anchor="t" anchorCtr="0">
            <a:noAutofit/>
          </a:bodyPr>
          <a:lstStyle>
            <a:lvl1pPr marL="0" indent="0" algn="ctr">
              <a:spcBef>
                <a:spcPts val="300"/>
              </a:spcBef>
              <a:buNone/>
              <a:defRPr lang="en-US" sz="1600" kern="1200" dirty="0">
                <a:solidFill>
                  <a:schemeClr val="tx1"/>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21" name="Text Placeholder 2">
            <a:extLst>
              <a:ext uri="{FF2B5EF4-FFF2-40B4-BE49-F238E27FC236}">
                <a16:creationId xmlns:a16="http://schemas.microsoft.com/office/drawing/2014/main" id="{AD2042B3-27F1-4374-976C-21DE072AE98F}"/>
              </a:ext>
            </a:extLst>
          </p:cNvPr>
          <p:cNvSpPr>
            <a:spLocks noGrp="1"/>
          </p:cNvSpPr>
          <p:nvPr>
            <p:ph type="body" idx="37" hasCustomPrompt="1"/>
          </p:nvPr>
        </p:nvSpPr>
        <p:spPr>
          <a:xfrm>
            <a:off x="8329553" y="2610416"/>
            <a:ext cx="2664150" cy="1569660"/>
          </a:xfrm>
          <a:prstGeom prst="rect">
            <a:avLst/>
          </a:prstGeom>
        </p:spPr>
        <p:txBody>
          <a:bodyPr wrap="square" anchor="b" anchorCtr="0">
            <a:spAutoFit/>
          </a:bodyPr>
          <a:lstStyle>
            <a:lvl1pPr marL="0" indent="0" algn="ctr">
              <a:buNone/>
              <a:defRPr sz="9600" b="1" spc="-300" baseline="0">
                <a:solidFill>
                  <a:schemeClr val="accent3"/>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00</a:t>
            </a:r>
          </a:p>
        </p:txBody>
      </p:sp>
      <p:sp>
        <p:nvSpPr>
          <p:cNvPr id="23" name="Title 1">
            <a:extLst>
              <a:ext uri="{FF2B5EF4-FFF2-40B4-BE49-F238E27FC236}">
                <a16:creationId xmlns:a16="http://schemas.microsoft.com/office/drawing/2014/main" id="{50F8D30C-8892-45F1-A1D4-029854F9172B}"/>
              </a:ext>
            </a:extLst>
          </p:cNvPr>
          <p:cNvSpPr>
            <a:spLocks noGrp="1"/>
          </p:cNvSpPr>
          <p:nvPr>
            <p:ph type="title"/>
          </p:nvPr>
        </p:nvSpPr>
        <p:spPr>
          <a:xfrm>
            <a:off x="838200" y="832694"/>
            <a:ext cx="10515600" cy="480131"/>
          </a:xfrm>
        </p:spPr>
        <p:txBody>
          <a:bodyPr/>
          <a:lstStyle/>
          <a:p>
            <a:r>
              <a:rPr lang="en-US"/>
              <a:t>Click to edit Master title style</a:t>
            </a:r>
            <a:endParaRPr lang="en-US" dirty="0"/>
          </a:p>
        </p:txBody>
      </p:sp>
      <p:sp>
        <p:nvSpPr>
          <p:cNvPr id="15" name="Text Placeholder 2">
            <a:extLst>
              <a:ext uri="{FF2B5EF4-FFF2-40B4-BE49-F238E27FC236}">
                <a16:creationId xmlns:a16="http://schemas.microsoft.com/office/drawing/2014/main" id="{CE12969D-8022-4BE7-AB6E-2894B8FDC0CB}"/>
              </a:ext>
            </a:extLst>
          </p:cNvPr>
          <p:cNvSpPr>
            <a:spLocks noGrp="1"/>
          </p:cNvSpPr>
          <p:nvPr>
            <p:ph type="body" idx="38"/>
          </p:nvPr>
        </p:nvSpPr>
        <p:spPr>
          <a:xfrm>
            <a:off x="838200" y="1678249"/>
            <a:ext cx="10515600" cy="792619"/>
          </a:xfrm>
          <a:prstGeom prst="rect">
            <a:avLst/>
          </a:prstGeom>
        </p:spPr>
        <p:txBody>
          <a:bodyPr wrap="square" lIns="90000" tIns="46800" rIns="90000" bIns="46800" anchor="t">
            <a:noAutofit/>
          </a:bodyPr>
          <a:lstStyle>
            <a:lvl1pPr marL="0" indent="0" algn="l">
              <a:spcBef>
                <a:spcPts val="300"/>
              </a:spcBef>
              <a:buNone/>
              <a:defRPr lang="en-US" sz="1600" b="0" kern="1200" dirty="0">
                <a:solidFill>
                  <a:schemeClr val="tx1"/>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22" name="Slide Number Placeholder 5">
            <a:extLst>
              <a:ext uri="{FF2B5EF4-FFF2-40B4-BE49-F238E27FC236}">
                <a16:creationId xmlns:a16="http://schemas.microsoft.com/office/drawing/2014/main" id="{49E61B0A-039A-42A6-A007-35B442F89213}"/>
              </a:ext>
            </a:extLst>
          </p:cNvPr>
          <p:cNvSpPr>
            <a:spLocks noGrp="1"/>
          </p:cNvSpPr>
          <p:nvPr>
            <p:ph type="sldNum" sz="quarter" idx="4"/>
          </p:nvPr>
        </p:nvSpPr>
        <p:spPr>
          <a:xfrm>
            <a:off x="838200" y="6386036"/>
            <a:ext cx="838200" cy="215444"/>
          </a:xfrm>
          <a:prstGeom prst="rect">
            <a:avLst/>
          </a:prstGeom>
        </p:spPr>
        <p:txBody>
          <a:bodyPr vert="horz" lIns="91440" tIns="45720" rIns="91440" bIns="45720" rtlCol="0" anchor="ctr">
            <a:spAutoFit/>
          </a:bodyPr>
          <a:lstStyle>
            <a:lvl1pPr algn="l">
              <a:defRPr sz="800">
                <a:solidFill>
                  <a:schemeClr val="tx1"/>
                </a:solidFill>
              </a:defRPr>
            </a:lvl1pPr>
          </a:lstStyle>
          <a:p>
            <a:fld id="{FCC0A8DD-795A-4698-9080-8DA251D23CCA}" type="slidenum">
              <a:rPr lang="en-US" smtClean="0"/>
              <a:pPr/>
              <a:t>‹#›</a:t>
            </a:fld>
            <a:endParaRPr lang="en-US"/>
          </a:p>
        </p:txBody>
      </p:sp>
    </p:spTree>
    <p:extLst>
      <p:ext uri="{BB962C8B-B14F-4D97-AF65-F5344CB8AC3E}">
        <p14:creationId xmlns:p14="http://schemas.microsoft.com/office/powerpoint/2010/main" val="1676919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ustom Layout 09 ">
    <p:spTree>
      <p:nvGrpSpPr>
        <p:cNvPr id="1" name=""/>
        <p:cNvGrpSpPr/>
        <p:nvPr/>
      </p:nvGrpSpPr>
      <p:grpSpPr>
        <a:xfrm>
          <a:off x="0" y="0"/>
          <a:ext cx="0" cy="0"/>
          <a:chOff x="0" y="0"/>
          <a:chExt cx="0" cy="0"/>
        </a:xfrm>
      </p:grpSpPr>
      <p:sp>
        <p:nvSpPr>
          <p:cNvPr id="27" name="Picture Placeholder 15">
            <a:extLst>
              <a:ext uri="{FF2B5EF4-FFF2-40B4-BE49-F238E27FC236}">
                <a16:creationId xmlns:a16="http://schemas.microsoft.com/office/drawing/2014/main" id="{A4A01650-24D6-4EF5-9D03-98887DDC6B50}"/>
              </a:ext>
            </a:extLst>
          </p:cNvPr>
          <p:cNvSpPr>
            <a:spLocks noGrp="1" noChangeAspect="1"/>
          </p:cNvSpPr>
          <p:nvPr>
            <p:ph type="pic" sz="quarter" idx="36"/>
          </p:nvPr>
        </p:nvSpPr>
        <p:spPr>
          <a:xfrm>
            <a:off x="1172609" y="1529958"/>
            <a:ext cx="1679988" cy="1680356"/>
          </a:xfrm>
          <a:prstGeom prst="ellipse">
            <a:avLst/>
          </a:prstGeom>
          <a:solidFill>
            <a:schemeClr val="bg1">
              <a:lumMod val="95000"/>
            </a:schemeClr>
          </a:solidFill>
          <a:ln>
            <a:noFill/>
          </a:ln>
        </p:spPr>
        <p:txBody>
          <a:bodyPr/>
          <a:lstStyle>
            <a:lvl1pPr marL="0" indent="0">
              <a:buNone/>
              <a:defRPr/>
            </a:lvl1pPr>
          </a:lstStyle>
          <a:p>
            <a:endParaRPr lang="pt-BR" dirty="0"/>
          </a:p>
        </p:txBody>
      </p:sp>
      <p:sp>
        <p:nvSpPr>
          <p:cNvPr id="34" name="Text Placeholder 2">
            <a:extLst>
              <a:ext uri="{FF2B5EF4-FFF2-40B4-BE49-F238E27FC236}">
                <a16:creationId xmlns:a16="http://schemas.microsoft.com/office/drawing/2014/main" id="{2ABDDC2B-5D8A-4895-885A-9702132950BA}"/>
              </a:ext>
            </a:extLst>
          </p:cNvPr>
          <p:cNvSpPr>
            <a:spLocks noGrp="1"/>
          </p:cNvSpPr>
          <p:nvPr userDrawn="1">
            <p:ph type="body" idx="32"/>
          </p:nvPr>
        </p:nvSpPr>
        <p:spPr>
          <a:xfrm>
            <a:off x="838199" y="3311698"/>
            <a:ext cx="2281899" cy="309958"/>
          </a:xfrm>
          <a:prstGeom prst="rect">
            <a:avLst/>
          </a:prstGeom>
        </p:spPr>
        <p:txBody>
          <a:bodyPr wrap="square" lIns="90000" tIns="46800" rIns="90000" bIns="46800" anchor="t" anchorCtr="0">
            <a:spAutoFit/>
          </a:bodyPr>
          <a:lstStyle>
            <a:lvl1pPr marL="0" indent="0" algn="ctr">
              <a:spcBef>
                <a:spcPts val="300"/>
              </a:spcBef>
              <a:buNone/>
              <a:defRPr lang="en-US" sz="1400" kern="1200" dirty="0">
                <a:solidFill>
                  <a:schemeClr val="tx2"/>
                </a:solidFill>
                <a:latin typeface="+mj-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14" name="Title 1">
            <a:extLst>
              <a:ext uri="{FF2B5EF4-FFF2-40B4-BE49-F238E27FC236}">
                <a16:creationId xmlns:a16="http://schemas.microsoft.com/office/drawing/2014/main" id="{596438EE-4481-444B-8059-5ED18F92DA7A}"/>
              </a:ext>
            </a:extLst>
          </p:cNvPr>
          <p:cNvSpPr>
            <a:spLocks noGrp="1"/>
          </p:cNvSpPr>
          <p:nvPr>
            <p:ph type="title"/>
          </p:nvPr>
        </p:nvSpPr>
        <p:spPr>
          <a:xfrm>
            <a:off x="838200" y="832694"/>
            <a:ext cx="10515600" cy="480131"/>
          </a:xfrm>
        </p:spPr>
        <p:txBody>
          <a:bodyPr/>
          <a:lstStyle/>
          <a:p>
            <a:r>
              <a:rPr lang="en-US" dirty="0"/>
              <a:t>Click to edit Master title style</a:t>
            </a:r>
          </a:p>
        </p:txBody>
      </p:sp>
      <p:sp>
        <p:nvSpPr>
          <p:cNvPr id="18" name="Picture Placeholder 15">
            <a:extLst>
              <a:ext uri="{FF2B5EF4-FFF2-40B4-BE49-F238E27FC236}">
                <a16:creationId xmlns:a16="http://schemas.microsoft.com/office/drawing/2014/main" id="{E56733FA-452D-4857-9715-EC4503D7CBE0}"/>
              </a:ext>
            </a:extLst>
          </p:cNvPr>
          <p:cNvSpPr>
            <a:spLocks noGrp="1" noChangeAspect="1"/>
          </p:cNvSpPr>
          <p:nvPr>
            <p:ph type="pic" sz="quarter" idx="44"/>
          </p:nvPr>
        </p:nvSpPr>
        <p:spPr>
          <a:xfrm>
            <a:off x="1139156" y="3793788"/>
            <a:ext cx="1679988" cy="1680356"/>
          </a:xfrm>
          <a:prstGeom prst="ellipse">
            <a:avLst/>
          </a:prstGeom>
          <a:solidFill>
            <a:schemeClr val="bg1">
              <a:lumMod val="95000"/>
            </a:schemeClr>
          </a:solidFill>
          <a:ln>
            <a:noFill/>
          </a:ln>
        </p:spPr>
        <p:txBody>
          <a:bodyPr/>
          <a:lstStyle>
            <a:lvl1pPr marL="0" indent="0">
              <a:buNone/>
              <a:defRPr/>
            </a:lvl1pPr>
          </a:lstStyle>
          <a:p>
            <a:endParaRPr lang="pt-BR" dirty="0"/>
          </a:p>
        </p:txBody>
      </p:sp>
      <p:sp>
        <p:nvSpPr>
          <p:cNvPr id="21" name="Text Placeholder 2">
            <a:extLst>
              <a:ext uri="{FF2B5EF4-FFF2-40B4-BE49-F238E27FC236}">
                <a16:creationId xmlns:a16="http://schemas.microsoft.com/office/drawing/2014/main" id="{109AA22F-0522-43E0-9ECB-3F18575DDE37}"/>
              </a:ext>
            </a:extLst>
          </p:cNvPr>
          <p:cNvSpPr>
            <a:spLocks noGrp="1"/>
          </p:cNvSpPr>
          <p:nvPr>
            <p:ph type="body" idx="45"/>
          </p:nvPr>
        </p:nvSpPr>
        <p:spPr>
          <a:xfrm>
            <a:off x="838199" y="5575528"/>
            <a:ext cx="2281899" cy="309958"/>
          </a:xfrm>
          <a:prstGeom prst="rect">
            <a:avLst/>
          </a:prstGeom>
        </p:spPr>
        <p:txBody>
          <a:bodyPr wrap="square" lIns="90000" tIns="46800" rIns="90000" bIns="46800" anchor="t" anchorCtr="0">
            <a:spAutoFit/>
          </a:bodyPr>
          <a:lstStyle>
            <a:lvl1pPr marL="0" indent="0" algn="ctr">
              <a:spcBef>
                <a:spcPts val="300"/>
              </a:spcBef>
              <a:buNone/>
              <a:defRPr lang="en-US" sz="1400" kern="1200" dirty="0">
                <a:solidFill>
                  <a:schemeClr val="tx2"/>
                </a:solidFill>
                <a:latin typeface="+mj-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29" name="Picture Placeholder 15">
            <a:extLst>
              <a:ext uri="{FF2B5EF4-FFF2-40B4-BE49-F238E27FC236}">
                <a16:creationId xmlns:a16="http://schemas.microsoft.com/office/drawing/2014/main" id="{69A330A1-2316-4CD0-BD93-F850B7943CD8}"/>
              </a:ext>
            </a:extLst>
          </p:cNvPr>
          <p:cNvSpPr>
            <a:spLocks noGrp="1" noChangeAspect="1"/>
          </p:cNvSpPr>
          <p:nvPr>
            <p:ph type="pic" sz="quarter" idx="46"/>
          </p:nvPr>
        </p:nvSpPr>
        <p:spPr>
          <a:xfrm>
            <a:off x="3917176" y="1529958"/>
            <a:ext cx="1679988" cy="1680356"/>
          </a:xfrm>
          <a:prstGeom prst="ellipse">
            <a:avLst/>
          </a:prstGeom>
          <a:solidFill>
            <a:schemeClr val="bg1">
              <a:lumMod val="95000"/>
            </a:schemeClr>
          </a:solidFill>
          <a:ln>
            <a:noFill/>
          </a:ln>
        </p:spPr>
        <p:txBody>
          <a:bodyPr/>
          <a:lstStyle>
            <a:lvl1pPr marL="0" indent="0">
              <a:buNone/>
              <a:defRPr/>
            </a:lvl1pPr>
          </a:lstStyle>
          <a:p>
            <a:endParaRPr lang="pt-BR" dirty="0"/>
          </a:p>
        </p:txBody>
      </p:sp>
      <p:sp>
        <p:nvSpPr>
          <p:cNvPr id="30" name="Text Placeholder 2">
            <a:extLst>
              <a:ext uri="{FF2B5EF4-FFF2-40B4-BE49-F238E27FC236}">
                <a16:creationId xmlns:a16="http://schemas.microsoft.com/office/drawing/2014/main" id="{3FE6E16C-68E2-4994-9B7F-9D475B063F18}"/>
              </a:ext>
            </a:extLst>
          </p:cNvPr>
          <p:cNvSpPr>
            <a:spLocks noGrp="1"/>
          </p:cNvSpPr>
          <p:nvPr>
            <p:ph type="body" idx="47"/>
          </p:nvPr>
        </p:nvSpPr>
        <p:spPr>
          <a:xfrm>
            <a:off x="3582766" y="3311698"/>
            <a:ext cx="2281899" cy="309958"/>
          </a:xfrm>
          <a:prstGeom prst="rect">
            <a:avLst/>
          </a:prstGeom>
        </p:spPr>
        <p:txBody>
          <a:bodyPr wrap="square" lIns="90000" tIns="46800" rIns="90000" bIns="46800" anchor="t" anchorCtr="0">
            <a:spAutoFit/>
          </a:bodyPr>
          <a:lstStyle>
            <a:lvl1pPr marL="0" indent="0" algn="ctr">
              <a:spcBef>
                <a:spcPts val="300"/>
              </a:spcBef>
              <a:buNone/>
              <a:defRPr lang="en-US" sz="1400" kern="1200" dirty="0">
                <a:solidFill>
                  <a:schemeClr val="tx2"/>
                </a:solidFill>
                <a:latin typeface="+mj-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31" name="Picture Placeholder 15">
            <a:extLst>
              <a:ext uri="{FF2B5EF4-FFF2-40B4-BE49-F238E27FC236}">
                <a16:creationId xmlns:a16="http://schemas.microsoft.com/office/drawing/2014/main" id="{7A73E794-9C5A-478B-A68C-C46C29493ADF}"/>
              </a:ext>
            </a:extLst>
          </p:cNvPr>
          <p:cNvSpPr>
            <a:spLocks noGrp="1" noChangeAspect="1"/>
          </p:cNvSpPr>
          <p:nvPr>
            <p:ph type="pic" sz="quarter" idx="48"/>
          </p:nvPr>
        </p:nvSpPr>
        <p:spPr>
          <a:xfrm>
            <a:off x="3883723" y="3793788"/>
            <a:ext cx="1679988" cy="1680356"/>
          </a:xfrm>
          <a:prstGeom prst="ellipse">
            <a:avLst/>
          </a:prstGeom>
          <a:solidFill>
            <a:schemeClr val="bg1">
              <a:lumMod val="95000"/>
            </a:schemeClr>
          </a:solidFill>
          <a:ln>
            <a:noFill/>
          </a:ln>
        </p:spPr>
        <p:txBody>
          <a:bodyPr/>
          <a:lstStyle>
            <a:lvl1pPr marL="0" indent="0">
              <a:buNone/>
              <a:defRPr/>
            </a:lvl1pPr>
          </a:lstStyle>
          <a:p>
            <a:endParaRPr lang="pt-BR" dirty="0"/>
          </a:p>
        </p:txBody>
      </p:sp>
      <p:sp>
        <p:nvSpPr>
          <p:cNvPr id="33" name="Text Placeholder 2">
            <a:extLst>
              <a:ext uri="{FF2B5EF4-FFF2-40B4-BE49-F238E27FC236}">
                <a16:creationId xmlns:a16="http://schemas.microsoft.com/office/drawing/2014/main" id="{6F325DA3-70EF-4D38-B8FB-64050E9AB7E2}"/>
              </a:ext>
            </a:extLst>
          </p:cNvPr>
          <p:cNvSpPr>
            <a:spLocks noGrp="1"/>
          </p:cNvSpPr>
          <p:nvPr>
            <p:ph type="body" idx="49"/>
          </p:nvPr>
        </p:nvSpPr>
        <p:spPr>
          <a:xfrm>
            <a:off x="3582766" y="5575528"/>
            <a:ext cx="2281899" cy="309958"/>
          </a:xfrm>
          <a:prstGeom prst="rect">
            <a:avLst/>
          </a:prstGeom>
        </p:spPr>
        <p:txBody>
          <a:bodyPr wrap="square" lIns="90000" tIns="46800" rIns="90000" bIns="46800" anchor="t" anchorCtr="0">
            <a:spAutoFit/>
          </a:bodyPr>
          <a:lstStyle>
            <a:lvl1pPr marL="0" indent="0" algn="ctr">
              <a:spcBef>
                <a:spcPts val="300"/>
              </a:spcBef>
              <a:buNone/>
              <a:defRPr lang="en-US" sz="1400" kern="1200" dirty="0">
                <a:solidFill>
                  <a:schemeClr val="tx2"/>
                </a:solidFill>
                <a:latin typeface="+mj-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35" name="Picture Placeholder 15">
            <a:extLst>
              <a:ext uri="{FF2B5EF4-FFF2-40B4-BE49-F238E27FC236}">
                <a16:creationId xmlns:a16="http://schemas.microsoft.com/office/drawing/2014/main" id="{D8D8C6C4-A498-496D-834F-1B065569EB69}"/>
              </a:ext>
            </a:extLst>
          </p:cNvPr>
          <p:cNvSpPr>
            <a:spLocks noGrp="1" noChangeAspect="1"/>
          </p:cNvSpPr>
          <p:nvPr>
            <p:ph type="pic" sz="quarter" idx="50"/>
          </p:nvPr>
        </p:nvSpPr>
        <p:spPr>
          <a:xfrm>
            <a:off x="9372856" y="1529958"/>
            <a:ext cx="1679988" cy="1680356"/>
          </a:xfrm>
          <a:prstGeom prst="ellipse">
            <a:avLst/>
          </a:prstGeom>
          <a:solidFill>
            <a:schemeClr val="bg1">
              <a:lumMod val="95000"/>
            </a:schemeClr>
          </a:solidFill>
          <a:ln>
            <a:noFill/>
          </a:ln>
        </p:spPr>
        <p:txBody>
          <a:bodyPr/>
          <a:lstStyle>
            <a:lvl1pPr marL="0" indent="0">
              <a:buNone/>
              <a:defRPr/>
            </a:lvl1pPr>
          </a:lstStyle>
          <a:p>
            <a:endParaRPr lang="pt-BR" dirty="0"/>
          </a:p>
        </p:txBody>
      </p:sp>
      <p:sp>
        <p:nvSpPr>
          <p:cNvPr id="37" name="Text Placeholder 2">
            <a:extLst>
              <a:ext uri="{FF2B5EF4-FFF2-40B4-BE49-F238E27FC236}">
                <a16:creationId xmlns:a16="http://schemas.microsoft.com/office/drawing/2014/main" id="{58D38677-B6E9-4466-87B2-6140DCDD0FAB}"/>
              </a:ext>
            </a:extLst>
          </p:cNvPr>
          <p:cNvSpPr>
            <a:spLocks noGrp="1"/>
          </p:cNvSpPr>
          <p:nvPr>
            <p:ph type="body" idx="51"/>
          </p:nvPr>
        </p:nvSpPr>
        <p:spPr>
          <a:xfrm>
            <a:off x="9071901" y="3311698"/>
            <a:ext cx="2281899" cy="309958"/>
          </a:xfrm>
          <a:prstGeom prst="rect">
            <a:avLst/>
          </a:prstGeom>
        </p:spPr>
        <p:txBody>
          <a:bodyPr wrap="square" lIns="90000" tIns="46800" rIns="90000" bIns="46800" anchor="t" anchorCtr="0">
            <a:spAutoFit/>
          </a:bodyPr>
          <a:lstStyle>
            <a:lvl1pPr marL="0" indent="0" algn="ctr">
              <a:spcBef>
                <a:spcPts val="300"/>
              </a:spcBef>
              <a:buNone/>
              <a:defRPr lang="en-US" sz="1400" kern="1200" dirty="0">
                <a:solidFill>
                  <a:schemeClr val="tx2"/>
                </a:solidFill>
                <a:latin typeface="+mj-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38" name="Picture Placeholder 15">
            <a:extLst>
              <a:ext uri="{FF2B5EF4-FFF2-40B4-BE49-F238E27FC236}">
                <a16:creationId xmlns:a16="http://schemas.microsoft.com/office/drawing/2014/main" id="{33682905-76CD-4D68-983E-4631BC0DB869}"/>
              </a:ext>
            </a:extLst>
          </p:cNvPr>
          <p:cNvSpPr>
            <a:spLocks noGrp="1" noChangeAspect="1"/>
          </p:cNvSpPr>
          <p:nvPr>
            <p:ph type="pic" sz="quarter" idx="52"/>
          </p:nvPr>
        </p:nvSpPr>
        <p:spPr>
          <a:xfrm>
            <a:off x="9372856" y="3793788"/>
            <a:ext cx="1679988" cy="1680356"/>
          </a:xfrm>
          <a:prstGeom prst="ellipse">
            <a:avLst/>
          </a:prstGeom>
          <a:solidFill>
            <a:schemeClr val="bg1">
              <a:lumMod val="95000"/>
            </a:schemeClr>
          </a:solidFill>
          <a:ln>
            <a:noFill/>
          </a:ln>
        </p:spPr>
        <p:txBody>
          <a:bodyPr/>
          <a:lstStyle>
            <a:lvl1pPr marL="0" indent="0">
              <a:buNone/>
              <a:defRPr/>
            </a:lvl1pPr>
          </a:lstStyle>
          <a:p>
            <a:endParaRPr lang="pt-BR" dirty="0"/>
          </a:p>
        </p:txBody>
      </p:sp>
      <p:sp>
        <p:nvSpPr>
          <p:cNvPr id="39" name="Text Placeholder 2">
            <a:extLst>
              <a:ext uri="{FF2B5EF4-FFF2-40B4-BE49-F238E27FC236}">
                <a16:creationId xmlns:a16="http://schemas.microsoft.com/office/drawing/2014/main" id="{72FFAEA6-188E-411A-9C4C-68F02380B0CF}"/>
              </a:ext>
            </a:extLst>
          </p:cNvPr>
          <p:cNvSpPr>
            <a:spLocks noGrp="1"/>
          </p:cNvSpPr>
          <p:nvPr>
            <p:ph type="body" idx="53"/>
          </p:nvPr>
        </p:nvSpPr>
        <p:spPr>
          <a:xfrm>
            <a:off x="9071901" y="5575528"/>
            <a:ext cx="2281899" cy="309958"/>
          </a:xfrm>
          <a:prstGeom prst="rect">
            <a:avLst/>
          </a:prstGeom>
        </p:spPr>
        <p:txBody>
          <a:bodyPr wrap="square" lIns="90000" tIns="46800" rIns="90000" bIns="46800" anchor="t" anchorCtr="0">
            <a:spAutoFit/>
          </a:bodyPr>
          <a:lstStyle>
            <a:lvl1pPr marL="0" indent="0" algn="ctr">
              <a:spcBef>
                <a:spcPts val="300"/>
              </a:spcBef>
              <a:buNone/>
              <a:defRPr lang="en-US" sz="1400" kern="1200" dirty="0">
                <a:solidFill>
                  <a:schemeClr val="tx2"/>
                </a:solidFill>
                <a:latin typeface="+mj-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16" name="Picture Placeholder 15">
            <a:extLst>
              <a:ext uri="{FF2B5EF4-FFF2-40B4-BE49-F238E27FC236}">
                <a16:creationId xmlns:a16="http://schemas.microsoft.com/office/drawing/2014/main" id="{4BAA7872-5628-4C65-805D-D7B47605825C}"/>
              </a:ext>
            </a:extLst>
          </p:cNvPr>
          <p:cNvSpPr>
            <a:spLocks noGrp="1" noChangeAspect="1"/>
          </p:cNvSpPr>
          <p:nvPr>
            <p:ph type="pic" sz="quarter" idx="54"/>
          </p:nvPr>
        </p:nvSpPr>
        <p:spPr>
          <a:xfrm>
            <a:off x="6661743" y="1529958"/>
            <a:ext cx="1679988" cy="1680356"/>
          </a:xfrm>
          <a:prstGeom prst="ellipse">
            <a:avLst/>
          </a:prstGeom>
          <a:solidFill>
            <a:schemeClr val="bg1">
              <a:lumMod val="95000"/>
            </a:schemeClr>
          </a:solidFill>
          <a:ln>
            <a:noFill/>
          </a:ln>
        </p:spPr>
        <p:txBody>
          <a:bodyPr/>
          <a:lstStyle>
            <a:lvl1pPr marL="0" indent="0">
              <a:buNone/>
              <a:defRPr/>
            </a:lvl1pPr>
          </a:lstStyle>
          <a:p>
            <a:endParaRPr lang="pt-BR" dirty="0"/>
          </a:p>
        </p:txBody>
      </p:sp>
      <p:sp>
        <p:nvSpPr>
          <p:cNvPr id="17" name="Text Placeholder 2">
            <a:extLst>
              <a:ext uri="{FF2B5EF4-FFF2-40B4-BE49-F238E27FC236}">
                <a16:creationId xmlns:a16="http://schemas.microsoft.com/office/drawing/2014/main" id="{297A4447-F38C-49E7-8876-FD3C240D6DBF}"/>
              </a:ext>
            </a:extLst>
          </p:cNvPr>
          <p:cNvSpPr>
            <a:spLocks noGrp="1"/>
          </p:cNvSpPr>
          <p:nvPr>
            <p:ph type="body" idx="55"/>
          </p:nvPr>
        </p:nvSpPr>
        <p:spPr>
          <a:xfrm>
            <a:off x="6327333" y="3311698"/>
            <a:ext cx="2281899" cy="309958"/>
          </a:xfrm>
          <a:prstGeom prst="rect">
            <a:avLst/>
          </a:prstGeom>
        </p:spPr>
        <p:txBody>
          <a:bodyPr wrap="square" lIns="90000" tIns="46800" rIns="90000" bIns="46800" anchor="t" anchorCtr="0">
            <a:spAutoFit/>
          </a:bodyPr>
          <a:lstStyle>
            <a:lvl1pPr marL="0" indent="0" algn="ctr">
              <a:spcBef>
                <a:spcPts val="300"/>
              </a:spcBef>
              <a:buNone/>
              <a:defRPr lang="en-US" sz="1400" kern="1200" dirty="0">
                <a:solidFill>
                  <a:schemeClr val="tx2"/>
                </a:solidFill>
                <a:latin typeface="+mj-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19" name="Picture Placeholder 15">
            <a:extLst>
              <a:ext uri="{FF2B5EF4-FFF2-40B4-BE49-F238E27FC236}">
                <a16:creationId xmlns:a16="http://schemas.microsoft.com/office/drawing/2014/main" id="{0B96C36F-9C72-42A1-B775-7854BAF6B684}"/>
              </a:ext>
            </a:extLst>
          </p:cNvPr>
          <p:cNvSpPr>
            <a:spLocks noGrp="1" noChangeAspect="1"/>
          </p:cNvSpPr>
          <p:nvPr>
            <p:ph type="pic" sz="quarter" idx="56"/>
          </p:nvPr>
        </p:nvSpPr>
        <p:spPr>
          <a:xfrm>
            <a:off x="6628290" y="3793788"/>
            <a:ext cx="1679988" cy="1680356"/>
          </a:xfrm>
          <a:prstGeom prst="ellipse">
            <a:avLst/>
          </a:prstGeom>
          <a:solidFill>
            <a:schemeClr val="bg1">
              <a:lumMod val="95000"/>
            </a:schemeClr>
          </a:solidFill>
          <a:ln>
            <a:noFill/>
          </a:ln>
        </p:spPr>
        <p:txBody>
          <a:bodyPr/>
          <a:lstStyle>
            <a:lvl1pPr marL="0" indent="0">
              <a:buNone/>
              <a:defRPr/>
            </a:lvl1pPr>
          </a:lstStyle>
          <a:p>
            <a:endParaRPr lang="pt-BR" dirty="0"/>
          </a:p>
        </p:txBody>
      </p:sp>
      <p:sp>
        <p:nvSpPr>
          <p:cNvPr id="20" name="Text Placeholder 2">
            <a:extLst>
              <a:ext uri="{FF2B5EF4-FFF2-40B4-BE49-F238E27FC236}">
                <a16:creationId xmlns:a16="http://schemas.microsoft.com/office/drawing/2014/main" id="{BBE2A265-EA9C-43E5-A3CD-0C4E0512DA6E}"/>
              </a:ext>
            </a:extLst>
          </p:cNvPr>
          <p:cNvSpPr>
            <a:spLocks noGrp="1"/>
          </p:cNvSpPr>
          <p:nvPr>
            <p:ph type="body" idx="57"/>
          </p:nvPr>
        </p:nvSpPr>
        <p:spPr>
          <a:xfrm>
            <a:off x="6327333" y="5575528"/>
            <a:ext cx="2281899" cy="309958"/>
          </a:xfrm>
          <a:prstGeom prst="rect">
            <a:avLst/>
          </a:prstGeom>
        </p:spPr>
        <p:txBody>
          <a:bodyPr wrap="square" lIns="90000" tIns="46800" rIns="90000" bIns="46800" anchor="t" anchorCtr="0">
            <a:spAutoFit/>
          </a:bodyPr>
          <a:lstStyle>
            <a:lvl1pPr marL="0" indent="0" algn="ctr">
              <a:spcBef>
                <a:spcPts val="300"/>
              </a:spcBef>
              <a:buNone/>
              <a:defRPr lang="en-US" sz="1400" kern="1200" dirty="0">
                <a:solidFill>
                  <a:schemeClr val="tx2"/>
                </a:solidFill>
                <a:latin typeface="+mj-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26" name="Slide Number Placeholder 5">
            <a:extLst>
              <a:ext uri="{FF2B5EF4-FFF2-40B4-BE49-F238E27FC236}">
                <a16:creationId xmlns:a16="http://schemas.microsoft.com/office/drawing/2014/main" id="{B03881B6-50B8-4838-A7B8-8EB9585A5AED}"/>
              </a:ext>
            </a:extLst>
          </p:cNvPr>
          <p:cNvSpPr>
            <a:spLocks noGrp="1"/>
          </p:cNvSpPr>
          <p:nvPr>
            <p:ph type="sldNum" sz="quarter" idx="4"/>
          </p:nvPr>
        </p:nvSpPr>
        <p:spPr>
          <a:xfrm>
            <a:off x="838200" y="6386036"/>
            <a:ext cx="838200" cy="215444"/>
          </a:xfrm>
          <a:prstGeom prst="rect">
            <a:avLst/>
          </a:prstGeom>
        </p:spPr>
        <p:txBody>
          <a:bodyPr vert="horz" lIns="91440" tIns="45720" rIns="91440" bIns="45720" rtlCol="0" anchor="ctr">
            <a:spAutoFit/>
          </a:bodyPr>
          <a:lstStyle>
            <a:lvl1pPr algn="l">
              <a:defRPr sz="800">
                <a:solidFill>
                  <a:schemeClr val="tx1"/>
                </a:solidFill>
              </a:defRPr>
            </a:lvl1pPr>
          </a:lstStyle>
          <a:p>
            <a:fld id="{FCC0A8DD-795A-4698-9080-8DA251D23CCA}" type="slidenum">
              <a:rPr lang="en-US" smtClean="0"/>
              <a:pPr/>
              <a:t>‹#›</a:t>
            </a:fld>
            <a:endParaRPr lang="en-US"/>
          </a:p>
        </p:txBody>
      </p:sp>
    </p:spTree>
    <p:extLst>
      <p:ext uri="{BB962C8B-B14F-4D97-AF65-F5344CB8AC3E}">
        <p14:creationId xmlns:p14="http://schemas.microsoft.com/office/powerpoint/2010/main" val="22857384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958"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 Slide 02">
    <p:spTree>
      <p:nvGrpSpPr>
        <p:cNvPr id="1" name=""/>
        <p:cNvGrpSpPr/>
        <p:nvPr/>
      </p:nvGrpSpPr>
      <p:grpSpPr>
        <a:xfrm>
          <a:off x="0" y="0"/>
          <a:ext cx="0" cy="0"/>
          <a:chOff x="0" y="0"/>
          <a:chExt cx="0" cy="0"/>
        </a:xfrm>
      </p:grpSpPr>
      <p:sp>
        <p:nvSpPr>
          <p:cNvPr id="8" name="Picture Placeholder 23">
            <a:extLst>
              <a:ext uri="{FF2B5EF4-FFF2-40B4-BE49-F238E27FC236}">
                <a16:creationId xmlns:a16="http://schemas.microsoft.com/office/drawing/2014/main" id="{4C257B87-8856-4B33-96B3-185F19FF8490}"/>
              </a:ext>
            </a:extLst>
          </p:cNvPr>
          <p:cNvSpPr>
            <a:spLocks noGrp="1"/>
          </p:cNvSpPr>
          <p:nvPr>
            <p:ph type="pic" sz="quarter" idx="13"/>
          </p:nvPr>
        </p:nvSpPr>
        <p:spPr>
          <a:xfrm>
            <a:off x="0" y="0"/>
            <a:ext cx="12192000" cy="3884933"/>
          </a:xfrm>
          <a:prstGeom prst="rect">
            <a:avLst/>
          </a:prstGeom>
          <a:solidFill>
            <a:schemeClr val="bg1">
              <a:lumMod val="95000"/>
            </a:schemeClr>
          </a:solidFill>
        </p:spPr>
        <p:txBody>
          <a:bodyPr anchor="ctr">
            <a:noAutofit/>
          </a:bodyPr>
          <a:lstStyle>
            <a:lvl1pPr marL="0" indent="0" algn="ctr">
              <a:buNone/>
              <a:defRPr/>
            </a:lvl1pPr>
          </a:lstStyle>
          <a:p>
            <a:endParaRPr lang="en-US"/>
          </a:p>
        </p:txBody>
      </p:sp>
      <p:sp>
        <p:nvSpPr>
          <p:cNvPr id="11" name="Freeform 5">
            <a:extLst>
              <a:ext uri="{FF2B5EF4-FFF2-40B4-BE49-F238E27FC236}">
                <a16:creationId xmlns:a16="http://schemas.microsoft.com/office/drawing/2014/main" id="{93F52EBC-A8F9-4DFA-958E-775D4456AE78}"/>
              </a:ext>
            </a:extLst>
          </p:cNvPr>
          <p:cNvSpPr>
            <a:spLocks noEditPoints="1"/>
          </p:cNvSpPr>
          <p:nvPr userDrawn="1"/>
        </p:nvSpPr>
        <p:spPr bwMode="auto">
          <a:xfrm>
            <a:off x="10838656" y="6284912"/>
            <a:ext cx="1030288" cy="242888"/>
          </a:xfrm>
          <a:custGeom>
            <a:avLst/>
            <a:gdLst>
              <a:gd name="T0" fmla="*/ 261 w 476"/>
              <a:gd name="T1" fmla="*/ 0 h 111"/>
              <a:gd name="T2" fmla="*/ 161 w 476"/>
              <a:gd name="T3" fmla="*/ 33 h 111"/>
              <a:gd name="T4" fmla="*/ 149 w 476"/>
              <a:gd name="T5" fmla="*/ 33 h 111"/>
              <a:gd name="T6" fmla="*/ 151 w 476"/>
              <a:gd name="T7" fmla="*/ 111 h 111"/>
              <a:gd name="T8" fmla="*/ 275 w 476"/>
              <a:gd name="T9" fmla="*/ 78 h 111"/>
              <a:gd name="T10" fmla="*/ 274 w 476"/>
              <a:gd name="T11" fmla="*/ 0 h 111"/>
              <a:gd name="T12" fmla="*/ 230 w 476"/>
              <a:gd name="T13" fmla="*/ 74 h 111"/>
              <a:gd name="T14" fmla="*/ 184 w 476"/>
              <a:gd name="T15" fmla="*/ 83 h 111"/>
              <a:gd name="T16" fmla="*/ 194 w 476"/>
              <a:gd name="T17" fmla="*/ 38 h 111"/>
              <a:gd name="T18" fmla="*/ 241 w 476"/>
              <a:gd name="T19" fmla="*/ 29 h 111"/>
              <a:gd name="T20" fmla="*/ 79 w 476"/>
              <a:gd name="T21" fmla="*/ 20 h 111"/>
              <a:gd name="T22" fmla="*/ 164 w 476"/>
              <a:gd name="T23" fmla="*/ 0 h 111"/>
              <a:gd name="T24" fmla="*/ 5 w 476"/>
              <a:gd name="T25" fmla="*/ 17 h 111"/>
              <a:gd name="T26" fmla="*/ 126 w 476"/>
              <a:gd name="T27" fmla="*/ 20 h 111"/>
              <a:gd name="T28" fmla="*/ 186 w 476"/>
              <a:gd name="T29" fmla="*/ 24 h 111"/>
              <a:gd name="T30" fmla="*/ 208 w 476"/>
              <a:gd name="T31" fmla="*/ 0 h 111"/>
              <a:gd name="T32" fmla="*/ 155 w 476"/>
              <a:gd name="T33" fmla="*/ 24 h 111"/>
              <a:gd name="T34" fmla="*/ 2 w 476"/>
              <a:gd name="T35" fmla="*/ 24 h 111"/>
              <a:gd name="T36" fmla="*/ 75 w 476"/>
              <a:gd name="T37" fmla="*/ 29 h 111"/>
              <a:gd name="T38" fmla="*/ 65 w 476"/>
              <a:gd name="T39" fmla="*/ 111 h 111"/>
              <a:gd name="T40" fmla="*/ 122 w 476"/>
              <a:gd name="T41" fmla="*/ 29 h 111"/>
              <a:gd name="T42" fmla="*/ 186 w 476"/>
              <a:gd name="T43" fmla="*/ 24 h 111"/>
              <a:gd name="T44" fmla="*/ 430 w 476"/>
              <a:gd name="T45" fmla="*/ 79 h 111"/>
              <a:gd name="T46" fmla="*/ 418 w 476"/>
              <a:gd name="T47" fmla="*/ 0 h 111"/>
              <a:gd name="T48" fmla="*/ 379 w 476"/>
              <a:gd name="T49" fmla="*/ 89 h 111"/>
              <a:gd name="T50" fmla="*/ 463 w 476"/>
              <a:gd name="T51" fmla="*/ 111 h 111"/>
              <a:gd name="T52" fmla="*/ 433 w 476"/>
              <a:gd name="T53" fmla="*/ 83 h 111"/>
              <a:gd name="T54" fmla="*/ 365 w 476"/>
              <a:gd name="T55" fmla="*/ 0 h 111"/>
              <a:gd name="T56" fmla="*/ 306 w 476"/>
              <a:gd name="T57" fmla="*/ 29 h 111"/>
              <a:gd name="T58" fmla="*/ 296 w 476"/>
              <a:gd name="T59" fmla="*/ 111 h 111"/>
              <a:gd name="T60" fmla="*/ 376 w 476"/>
              <a:gd name="T61" fmla="*/ 83 h 111"/>
              <a:gd name="T62" fmla="*/ 331 w 476"/>
              <a:gd name="T63" fmla="*/ 79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76" h="111">
                <a:moveTo>
                  <a:pt x="274" y="0"/>
                </a:moveTo>
                <a:cubicBezTo>
                  <a:pt x="261" y="0"/>
                  <a:pt x="261" y="0"/>
                  <a:pt x="261" y="0"/>
                </a:cubicBezTo>
                <a:cubicBezTo>
                  <a:pt x="252" y="4"/>
                  <a:pt x="199" y="25"/>
                  <a:pt x="192" y="28"/>
                </a:cubicBezTo>
                <a:cubicBezTo>
                  <a:pt x="186" y="30"/>
                  <a:pt x="175" y="33"/>
                  <a:pt x="161" y="33"/>
                </a:cubicBezTo>
                <a:cubicBezTo>
                  <a:pt x="150" y="33"/>
                  <a:pt x="150" y="33"/>
                  <a:pt x="150" y="33"/>
                </a:cubicBezTo>
                <a:cubicBezTo>
                  <a:pt x="150" y="33"/>
                  <a:pt x="150" y="33"/>
                  <a:pt x="149" y="33"/>
                </a:cubicBezTo>
                <a:cubicBezTo>
                  <a:pt x="130" y="78"/>
                  <a:pt x="130" y="78"/>
                  <a:pt x="130" y="78"/>
                </a:cubicBezTo>
                <a:cubicBezTo>
                  <a:pt x="122" y="96"/>
                  <a:pt x="131" y="111"/>
                  <a:pt x="151" y="111"/>
                </a:cubicBezTo>
                <a:cubicBezTo>
                  <a:pt x="224" y="111"/>
                  <a:pt x="224" y="111"/>
                  <a:pt x="224" y="111"/>
                </a:cubicBezTo>
                <a:cubicBezTo>
                  <a:pt x="251" y="111"/>
                  <a:pt x="266" y="100"/>
                  <a:pt x="275" y="78"/>
                </a:cubicBezTo>
                <a:cubicBezTo>
                  <a:pt x="295" y="33"/>
                  <a:pt x="295" y="33"/>
                  <a:pt x="295" y="33"/>
                </a:cubicBezTo>
                <a:cubicBezTo>
                  <a:pt x="303" y="15"/>
                  <a:pt x="294" y="0"/>
                  <a:pt x="274" y="0"/>
                </a:cubicBezTo>
                <a:moveTo>
                  <a:pt x="247" y="38"/>
                </a:moveTo>
                <a:cubicBezTo>
                  <a:pt x="230" y="74"/>
                  <a:pt x="230" y="74"/>
                  <a:pt x="230" y="74"/>
                </a:cubicBezTo>
                <a:cubicBezTo>
                  <a:pt x="228" y="79"/>
                  <a:pt x="222" y="83"/>
                  <a:pt x="217" y="83"/>
                </a:cubicBezTo>
                <a:cubicBezTo>
                  <a:pt x="184" y="83"/>
                  <a:pt x="184" y="83"/>
                  <a:pt x="184" y="83"/>
                </a:cubicBezTo>
                <a:cubicBezTo>
                  <a:pt x="179" y="83"/>
                  <a:pt x="176" y="79"/>
                  <a:pt x="178" y="74"/>
                </a:cubicBezTo>
                <a:cubicBezTo>
                  <a:pt x="194" y="38"/>
                  <a:pt x="194" y="38"/>
                  <a:pt x="194" y="38"/>
                </a:cubicBezTo>
                <a:cubicBezTo>
                  <a:pt x="196" y="33"/>
                  <a:pt x="203" y="29"/>
                  <a:pt x="208" y="29"/>
                </a:cubicBezTo>
                <a:cubicBezTo>
                  <a:pt x="241" y="29"/>
                  <a:pt x="241" y="29"/>
                  <a:pt x="241" y="29"/>
                </a:cubicBezTo>
                <a:cubicBezTo>
                  <a:pt x="246" y="29"/>
                  <a:pt x="249" y="33"/>
                  <a:pt x="247" y="38"/>
                </a:cubicBezTo>
                <a:moveTo>
                  <a:pt x="79" y="20"/>
                </a:moveTo>
                <a:cubicBezTo>
                  <a:pt x="132" y="20"/>
                  <a:pt x="132" y="20"/>
                  <a:pt x="132" y="20"/>
                </a:cubicBezTo>
                <a:cubicBezTo>
                  <a:pt x="150" y="20"/>
                  <a:pt x="157" y="9"/>
                  <a:pt x="164" y="0"/>
                </a:cubicBezTo>
                <a:cubicBezTo>
                  <a:pt x="39" y="0"/>
                  <a:pt x="39" y="0"/>
                  <a:pt x="39" y="0"/>
                </a:cubicBezTo>
                <a:cubicBezTo>
                  <a:pt x="17" y="1"/>
                  <a:pt x="9" y="10"/>
                  <a:pt x="5" y="17"/>
                </a:cubicBezTo>
                <a:cubicBezTo>
                  <a:pt x="4" y="20"/>
                  <a:pt x="4" y="20"/>
                  <a:pt x="4" y="20"/>
                </a:cubicBezTo>
                <a:cubicBezTo>
                  <a:pt x="126" y="20"/>
                  <a:pt x="126" y="20"/>
                  <a:pt x="126" y="20"/>
                </a:cubicBezTo>
                <a:lnTo>
                  <a:pt x="79" y="20"/>
                </a:lnTo>
                <a:close/>
                <a:moveTo>
                  <a:pt x="186" y="24"/>
                </a:moveTo>
                <a:cubicBezTo>
                  <a:pt x="190" y="23"/>
                  <a:pt x="230" y="4"/>
                  <a:pt x="238" y="0"/>
                </a:cubicBezTo>
                <a:cubicBezTo>
                  <a:pt x="208" y="0"/>
                  <a:pt x="208" y="0"/>
                  <a:pt x="208" y="0"/>
                </a:cubicBezTo>
                <a:cubicBezTo>
                  <a:pt x="195" y="8"/>
                  <a:pt x="182" y="16"/>
                  <a:pt x="179" y="17"/>
                </a:cubicBezTo>
                <a:cubicBezTo>
                  <a:pt x="170" y="21"/>
                  <a:pt x="162" y="23"/>
                  <a:pt x="155" y="24"/>
                </a:cubicBezTo>
                <a:cubicBezTo>
                  <a:pt x="153" y="24"/>
                  <a:pt x="150" y="24"/>
                  <a:pt x="148" y="24"/>
                </a:cubicBezTo>
                <a:cubicBezTo>
                  <a:pt x="2" y="24"/>
                  <a:pt x="2" y="24"/>
                  <a:pt x="2" y="24"/>
                </a:cubicBezTo>
                <a:cubicBezTo>
                  <a:pt x="0" y="29"/>
                  <a:pt x="0" y="29"/>
                  <a:pt x="0" y="29"/>
                </a:cubicBezTo>
                <a:cubicBezTo>
                  <a:pt x="75" y="29"/>
                  <a:pt x="75" y="29"/>
                  <a:pt x="75" y="29"/>
                </a:cubicBezTo>
                <a:cubicBezTo>
                  <a:pt x="48" y="89"/>
                  <a:pt x="48" y="89"/>
                  <a:pt x="48" y="89"/>
                </a:cubicBezTo>
                <a:cubicBezTo>
                  <a:pt x="43" y="100"/>
                  <a:pt x="51" y="111"/>
                  <a:pt x="65" y="111"/>
                </a:cubicBezTo>
                <a:cubicBezTo>
                  <a:pt x="85" y="111"/>
                  <a:pt x="85" y="111"/>
                  <a:pt x="85" y="111"/>
                </a:cubicBezTo>
                <a:cubicBezTo>
                  <a:pt x="122" y="29"/>
                  <a:pt x="122" y="29"/>
                  <a:pt x="122" y="29"/>
                </a:cubicBezTo>
                <a:cubicBezTo>
                  <a:pt x="155" y="29"/>
                  <a:pt x="155" y="29"/>
                  <a:pt x="155" y="29"/>
                </a:cubicBezTo>
                <a:cubicBezTo>
                  <a:pt x="166" y="29"/>
                  <a:pt x="173" y="29"/>
                  <a:pt x="186" y="24"/>
                </a:cubicBezTo>
                <a:moveTo>
                  <a:pt x="433" y="83"/>
                </a:moveTo>
                <a:cubicBezTo>
                  <a:pt x="430" y="83"/>
                  <a:pt x="429" y="80"/>
                  <a:pt x="430" y="79"/>
                </a:cubicBezTo>
                <a:cubicBezTo>
                  <a:pt x="465" y="0"/>
                  <a:pt x="465" y="0"/>
                  <a:pt x="465" y="0"/>
                </a:cubicBezTo>
                <a:cubicBezTo>
                  <a:pt x="418" y="0"/>
                  <a:pt x="418" y="0"/>
                  <a:pt x="418" y="0"/>
                </a:cubicBezTo>
                <a:cubicBezTo>
                  <a:pt x="405" y="29"/>
                  <a:pt x="405" y="29"/>
                  <a:pt x="405" y="29"/>
                </a:cubicBezTo>
                <a:cubicBezTo>
                  <a:pt x="379" y="89"/>
                  <a:pt x="379" y="89"/>
                  <a:pt x="379" y="89"/>
                </a:cubicBezTo>
                <a:cubicBezTo>
                  <a:pt x="374" y="100"/>
                  <a:pt x="381" y="111"/>
                  <a:pt x="396" y="111"/>
                </a:cubicBezTo>
                <a:cubicBezTo>
                  <a:pt x="463" y="111"/>
                  <a:pt x="463" y="111"/>
                  <a:pt x="463" y="111"/>
                </a:cubicBezTo>
                <a:cubicBezTo>
                  <a:pt x="476" y="83"/>
                  <a:pt x="476" y="83"/>
                  <a:pt x="476" y="83"/>
                </a:cubicBezTo>
                <a:lnTo>
                  <a:pt x="433" y="83"/>
                </a:lnTo>
                <a:close/>
                <a:moveTo>
                  <a:pt x="331" y="79"/>
                </a:moveTo>
                <a:cubicBezTo>
                  <a:pt x="365" y="0"/>
                  <a:pt x="365" y="0"/>
                  <a:pt x="365" y="0"/>
                </a:cubicBezTo>
                <a:cubicBezTo>
                  <a:pt x="319" y="0"/>
                  <a:pt x="319" y="0"/>
                  <a:pt x="319" y="0"/>
                </a:cubicBezTo>
                <a:cubicBezTo>
                  <a:pt x="306" y="29"/>
                  <a:pt x="306" y="29"/>
                  <a:pt x="306" y="29"/>
                </a:cubicBezTo>
                <a:cubicBezTo>
                  <a:pt x="279" y="89"/>
                  <a:pt x="279" y="89"/>
                  <a:pt x="279" y="89"/>
                </a:cubicBezTo>
                <a:cubicBezTo>
                  <a:pt x="274" y="100"/>
                  <a:pt x="282" y="111"/>
                  <a:pt x="296" y="111"/>
                </a:cubicBezTo>
                <a:cubicBezTo>
                  <a:pt x="363" y="111"/>
                  <a:pt x="363" y="111"/>
                  <a:pt x="363" y="111"/>
                </a:cubicBezTo>
                <a:cubicBezTo>
                  <a:pt x="376" y="83"/>
                  <a:pt x="376" y="83"/>
                  <a:pt x="376" y="83"/>
                </a:cubicBezTo>
                <a:cubicBezTo>
                  <a:pt x="334" y="83"/>
                  <a:pt x="334" y="83"/>
                  <a:pt x="334" y="83"/>
                </a:cubicBezTo>
                <a:cubicBezTo>
                  <a:pt x="330" y="83"/>
                  <a:pt x="330" y="80"/>
                  <a:pt x="331" y="79"/>
                </a:cubicBezTo>
              </a:path>
            </a:pathLst>
          </a:custGeom>
          <a:solidFill>
            <a:srgbClr val="007A68"/>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Title 1">
            <a:extLst>
              <a:ext uri="{FF2B5EF4-FFF2-40B4-BE49-F238E27FC236}">
                <a16:creationId xmlns:a16="http://schemas.microsoft.com/office/drawing/2014/main" id="{77A20F99-F30C-4554-871A-84DFB8AA843A}"/>
              </a:ext>
            </a:extLst>
          </p:cNvPr>
          <p:cNvSpPr>
            <a:spLocks noGrp="1"/>
          </p:cNvSpPr>
          <p:nvPr>
            <p:ph type="ctrTitle" hasCustomPrompt="1"/>
          </p:nvPr>
        </p:nvSpPr>
        <p:spPr>
          <a:xfrm>
            <a:off x="851564" y="4219304"/>
            <a:ext cx="9415180" cy="1421928"/>
          </a:xfrm>
        </p:spPr>
        <p:txBody>
          <a:bodyPr wrap="square" anchor="t" anchorCtr="0">
            <a:spAutoFit/>
          </a:bodyPr>
          <a:lstStyle>
            <a:lvl1pPr algn="l">
              <a:lnSpc>
                <a:spcPct val="80000"/>
              </a:lnSpc>
              <a:defRPr sz="5400" b="1" spc="-150">
                <a:solidFill>
                  <a:srgbClr val="007A68"/>
                </a:solidFill>
              </a:defRPr>
            </a:lvl1pPr>
          </a:lstStyle>
          <a:p>
            <a:r>
              <a:rPr lang="en-US" dirty="0"/>
              <a:t>Click to edit</a:t>
            </a:r>
            <a:br>
              <a:rPr lang="en-US" dirty="0"/>
            </a:br>
            <a:r>
              <a:rPr lang="en-US" dirty="0"/>
              <a:t>Master title style</a:t>
            </a:r>
          </a:p>
        </p:txBody>
      </p:sp>
      <p:sp>
        <p:nvSpPr>
          <p:cNvPr id="13" name="Subtitle 2">
            <a:extLst>
              <a:ext uri="{FF2B5EF4-FFF2-40B4-BE49-F238E27FC236}">
                <a16:creationId xmlns:a16="http://schemas.microsoft.com/office/drawing/2014/main" id="{DABAFE48-52C7-4D7A-935F-C0E5A23D379D}"/>
              </a:ext>
            </a:extLst>
          </p:cNvPr>
          <p:cNvSpPr>
            <a:spLocks noGrp="1"/>
          </p:cNvSpPr>
          <p:nvPr>
            <p:ph type="subTitle" idx="1"/>
          </p:nvPr>
        </p:nvSpPr>
        <p:spPr>
          <a:xfrm>
            <a:off x="851564" y="5776015"/>
            <a:ext cx="9415180" cy="341632"/>
          </a:xfrm>
          <a:prstGeom prst="rect">
            <a:avLst/>
          </a:prstGeom>
        </p:spPr>
        <p:txBody>
          <a:bodyPr anchor="t" anchorCtr="0"/>
          <a:lstStyle>
            <a:lvl1pPr marL="0" indent="0" algn="l">
              <a:buNone/>
              <a:defRPr sz="1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39886276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ustom Layout 10 ">
    <p:spTree>
      <p:nvGrpSpPr>
        <p:cNvPr id="1" name=""/>
        <p:cNvGrpSpPr/>
        <p:nvPr/>
      </p:nvGrpSpPr>
      <p:grpSpPr>
        <a:xfrm>
          <a:off x="0" y="0"/>
          <a:ext cx="0" cy="0"/>
          <a:chOff x="0" y="0"/>
          <a:chExt cx="0" cy="0"/>
        </a:xfrm>
      </p:grpSpPr>
      <p:sp>
        <p:nvSpPr>
          <p:cNvPr id="14" name="Title Placeholder 1">
            <a:extLst>
              <a:ext uri="{FF2B5EF4-FFF2-40B4-BE49-F238E27FC236}">
                <a16:creationId xmlns:a16="http://schemas.microsoft.com/office/drawing/2014/main" id="{2D17149E-6472-4E85-8DEA-7301AD329DBF}"/>
              </a:ext>
            </a:extLst>
          </p:cNvPr>
          <p:cNvSpPr>
            <a:spLocks noGrp="1"/>
          </p:cNvSpPr>
          <p:nvPr>
            <p:ph type="title"/>
          </p:nvPr>
        </p:nvSpPr>
        <p:spPr>
          <a:xfrm>
            <a:off x="838200" y="832694"/>
            <a:ext cx="10515600" cy="480131"/>
          </a:xfrm>
          <a:prstGeom prst="rect">
            <a:avLst/>
          </a:prstGeom>
        </p:spPr>
        <p:txBody>
          <a:bodyPr vert="horz" wrap="square" lIns="91440" tIns="45720" rIns="91440" bIns="45720" rtlCol="0" anchor="t" anchorCtr="0">
            <a:spAutoFit/>
          </a:bodyPr>
          <a:lstStyle/>
          <a:p>
            <a:r>
              <a:rPr lang="en-US" dirty="0"/>
              <a:t>Click to edit Master title style</a:t>
            </a:r>
          </a:p>
        </p:txBody>
      </p:sp>
      <p:sp>
        <p:nvSpPr>
          <p:cNvPr id="17" name="Rectangle 16">
            <a:extLst>
              <a:ext uri="{FF2B5EF4-FFF2-40B4-BE49-F238E27FC236}">
                <a16:creationId xmlns:a16="http://schemas.microsoft.com/office/drawing/2014/main" id="{ACF1AD7D-BE22-44D8-BA1C-167EA911FD09}"/>
              </a:ext>
            </a:extLst>
          </p:cNvPr>
          <p:cNvSpPr/>
          <p:nvPr userDrawn="1"/>
        </p:nvSpPr>
        <p:spPr>
          <a:xfrm>
            <a:off x="838199" y="2620537"/>
            <a:ext cx="2520000" cy="3512634"/>
          </a:xfrm>
          <a:prstGeom prst="rect">
            <a:avLst/>
          </a:prstGeom>
          <a:solidFill>
            <a:schemeClr val="tx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 name="Text Placeholder 2">
            <a:extLst>
              <a:ext uri="{FF2B5EF4-FFF2-40B4-BE49-F238E27FC236}">
                <a16:creationId xmlns:a16="http://schemas.microsoft.com/office/drawing/2014/main" id="{44EA5F5B-1AA4-46DA-980E-CBDCA218CF91}"/>
              </a:ext>
            </a:extLst>
          </p:cNvPr>
          <p:cNvSpPr>
            <a:spLocks noGrp="1"/>
          </p:cNvSpPr>
          <p:nvPr>
            <p:ph type="body" idx="32"/>
          </p:nvPr>
        </p:nvSpPr>
        <p:spPr>
          <a:xfrm>
            <a:off x="899515" y="3824868"/>
            <a:ext cx="2397369" cy="2062976"/>
          </a:xfrm>
          <a:prstGeom prst="rect">
            <a:avLst/>
          </a:prstGeom>
        </p:spPr>
        <p:txBody>
          <a:bodyPr wrap="square" lIns="90000" tIns="46800" rIns="90000" bIns="46800" anchor="t" anchorCtr="0">
            <a:noAutofit/>
          </a:bodyPr>
          <a:lstStyle>
            <a:lvl1pPr marL="0" indent="0" algn="ctr">
              <a:spcBef>
                <a:spcPts val="300"/>
              </a:spcBef>
              <a:buNone/>
              <a:defRPr lang="en-US" sz="1600" kern="1200" dirty="0">
                <a:solidFill>
                  <a:schemeClr val="tx1"/>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21" name="Text Placeholder 2">
            <a:extLst>
              <a:ext uri="{FF2B5EF4-FFF2-40B4-BE49-F238E27FC236}">
                <a16:creationId xmlns:a16="http://schemas.microsoft.com/office/drawing/2014/main" id="{C5F76903-15E3-4C7F-942B-5BCAB41814E1}"/>
              </a:ext>
            </a:extLst>
          </p:cNvPr>
          <p:cNvSpPr>
            <a:spLocks noGrp="1"/>
          </p:cNvSpPr>
          <p:nvPr>
            <p:ph type="body" idx="33" hasCustomPrompt="1"/>
          </p:nvPr>
        </p:nvSpPr>
        <p:spPr>
          <a:xfrm>
            <a:off x="899515" y="2713631"/>
            <a:ext cx="2397369" cy="1109759"/>
          </a:xfrm>
          <a:prstGeom prst="rect">
            <a:avLst/>
          </a:prstGeom>
        </p:spPr>
        <p:txBody>
          <a:bodyPr wrap="square" anchor="ctr" anchorCtr="0">
            <a:noAutofit/>
          </a:bodyPr>
          <a:lstStyle>
            <a:lvl1pPr marL="0" indent="0" algn="ctr">
              <a:buNone/>
              <a:defRPr sz="7600" b="1" spc="-300" baseline="0">
                <a:solidFill>
                  <a:schemeClr val="accent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00</a:t>
            </a:r>
          </a:p>
        </p:txBody>
      </p:sp>
      <p:sp>
        <p:nvSpPr>
          <p:cNvPr id="22" name="Text Placeholder 2">
            <a:extLst>
              <a:ext uri="{FF2B5EF4-FFF2-40B4-BE49-F238E27FC236}">
                <a16:creationId xmlns:a16="http://schemas.microsoft.com/office/drawing/2014/main" id="{C7353299-E55B-46D8-9EF8-5DB0C0A58C7D}"/>
              </a:ext>
            </a:extLst>
          </p:cNvPr>
          <p:cNvSpPr>
            <a:spLocks noGrp="1"/>
          </p:cNvSpPr>
          <p:nvPr>
            <p:ph type="body" idx="38"/>
          </p:nvPr>
        </p:nvSpPr>
        <p:spPr>
          <a:xfrm>
            <a:off x="838200" y="1678249"/>
            <a:ext cx="10515600" cy="792619"/>
          </a:xfrm>
          <a:prstGeom prst="rect">
            <a:avLst/>
          </a:prstGeom>
        </p:spPr>
        <p:txBody>
          <a:bodyPr wrap="square" lIns="90000" tIns="46800" rIns="90000" bIns="46800" anchor="t">
            <a:noAutofit/>
          </a:bodyPr>
          <a:lstStyle>
            <a:lvl1pPr marL="0" indent="0" algn="l">
              <a:spcBef>
                <a:spcPts val="300"/>
              </a:spcBef>
              <a:buNone/>
              <a:defRPr lang="en-US" sz="1600" b="0" kern="1200" dirty="0">
                <a:solidFill>
                  <a:schemeClr val="tx1"/>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23" name="Rectangle 22">
            <a:extLst>
              <a:ext uri="{FF2B5EF4-FFF2-40B4-BE49-F238E27FC236}">
                <a16:creationId xmlns:a16="http://schemas.microsoft.com/office/drawing/2014/main" id="{3DA744FD-0AA4-4725-82B2-BD32D5CD0172}"/>
              </a:ext>
            </a:extLst>
          </p:cNvPr>
          <p:cNvSpPr/>
          <p:nvPr userDrawn="1"/>
        </p:nvSpPr>
        <p:spPr>
          <a:xfrm>
            <a:off x="3511060" y="2620537"/>
            <a:ext cx="2520000" cy="3512634"/>
          </a:xfrm>
          <a:prstGeom prst="rect">
            <a:avLst/>
          </a:prstGeom>
          <a:solidFill>
            <a:schemeClr val="tx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4" name="Text Placeholder 2">
            <a:extLst>
              <a:ext uri="{FF2B5EF4-FFF2-40B4-BE49-F238E27FC236}">
                <a16:creationId xmlns:a16="http://schemas.microsoft.com/office/drawing/2014/main" id="{E88913C8-F43E-43E4-9226-DAE76AC3D8F4}"/>
              </a:ext>
            </a:extLst>
          </p:cNvPr>
          <p:cNvSpPr>
            <a:spLocks noGrp="1"/>
          </p:cNvSpPr>
          <p:nvPr>
            <p:ph type="body" idx="39"/>
          </p:nvPr>
        </p:nvSpPr>
        <p:spPr>
          <a:xfrm>
            <a:off x="3572376" y="3824868"/>
            <a:ext cx="2397369" cy="2062976"/>
          </a:xfrm>
          <a:prstGeom prst="rect">
            <a:avLst/>
          </a:prstGeom>
        </p:spPr>
        <p:txBody>
          <a:bodyPr wrap="square" lIns="90000" tIns="46800" rIns="90000" bIns="46800" anchor="t" anchorCtr="0">
            <a:noAutofit/>
          </a:bodyPr>
          <a:lstStyle>
            <a:lvl1pPr marL="0" indent="0" algn="ctr">
              <a:spcBef>
                <a:spcPts val="300"/>
              </a:spcBef>
              <a:buNone/>
              <a:defRPr lang="en-US" sz="1600" kern="1200" dirty="0">
                <a:solidFill>
                  <a:schemeClr val="tx1"/>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25" name="Text Placeholder 2">
            <a:extLst>
              <a:ext uri="{FF2B5EF4-FFF2-40B4-BE49-F238E27FC236}">
                <a16:creationId xmlns:a16="http://schemas.microsoft.com/office/drawing/2014/main" id="{03E30D68-A104-49EB-A37E-84870480C532}"/>
              </a:ext>
            </a:extLst>
          </p:cNvPr>
          <p:cNvSpPr>
            <a:spLocks noGrp="1"/>
          </p:cNvSpPr>
          <p:nvPr>
            <p:ph type="body" idx="40" hasCustomPrompt="1"/>
          </p:nvPr>
        </p:nvSpPr>
        <p:spPr>
          <a:xfrm>
            <a:off x="3572376" y="2713631"/>
            <a:ext cx="2397369" cy="1109759"/>
          </a:xfrm>
          <a:prstGeom prst="rect">
            <a:avLst/>
          </a:prstGeom>
        </p:spPr>
        <p:txBody>
          <a:bodyPr wrap="square" anchor="ctr" anchorCtr="0">
            <a:noAutofit/>
          </a:bodyPr>
          <a:lstStyle>
            <a:lvl1pPr marL="0" indent="0" algn="ctr">
              <a:buNone/>
              <a:defRPr sz="7600" b="1" spc="-300" baseline="0">
                <a:solidFill>
                  <a:schemeClr val="accent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00</a:t>
            </a:r>
          </a:p>
        </p:txBody>
      </p:sp>
      <p:sp>
        <p:nvSpPr>
          <p:cNvPr id="26" name="Rectangle 25">
            <a:extLst>
              <a:ext uri="{FF2B5EF4-FFF2-40B4-BE49-F238E27FC236}">
                <a16:creationId xmlns:a16="http://schemas.microsoft.com/office/drawing/2014/main" id="{3F5C7896-71DD-44E2-8C64-FCFD394503D3}"/>
              </a:ext>
            </a:extLst>
          </p:cNvPr>
          <p:cNvSpPr/>
          <p:nvPr userDrawn="1"/>
        </p:nvSpPr>
        <p:spPr>
          <a:xfrm>
            <a:off x="6160939" y="2620537"/>
            <a:ext cx="2520000" cy="3512634"/>
          </a:xfrm>
          <a:prstGeom prst="rect">
            <a:avLst/>
          </a:prstGeom>
          <a:solidFill>
            <a:schemeClr val="tx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9" name="Text Placeholder 2">
            <a:extLst>
              <a:ext uri="{FF2B5EF4-FFF2-40B4-BE49-F238E27FC236}">
                <a16:creationId xmlns:a16="http://schemas.microsoft.com/office/drawing/2014/main" id="{D75673AD-246B-4E60-AE3A-747E565A7A30}"/>
              </a:ext>
            </a:extLst>
          </p:cNvPr>
          <p:cNvSpPr>
            <a:spLocks noGrp="1"/>
          </p:cNvSpPr>
          <p:nvPr>
            <p:ph type="body" idx="41"/>
          </p:nvPr>
        </p:nvSpPr>
        <p:spPr>
          <a:xfrm>
            <a:off x="6222255" y="3824868"/>
            <a:ext cx="2397369" cy="2062976"/>
          </a:xfrm>
          <a:prstGeom prst="rect">
            <a:avLst/>
          </a:prstGeom>
        </p:spPr>
        <p:txBody>
          <a:bodyPr wrap="square" lIns="90000" tIns="46800" rIns="90000" bIns="46800" anchor="t" anchorCtr="0">
            <a:noAutofit/>
          </a:bodyPr>
          <a:lstStyle>
            <a:lvl1pPr marL="0" indent="0" algn="ctr">
              <a:spcBef>
                <a:spcPts val="300"/>
              </a:spcBef>
              <a:buNone/>
              <a:defRPr lang="en-US" sz="1600" kern="1200" dirty="0">
                <a:solidFill>
                  <a:schemeClr val="tx1"/>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31" name="Text Placeholder 2">
            <a:extLst>
              <a:ext uri="{FF2B5EF4-FFF2-40B4-BE49-F238E27FC236}">
                <a16:creationId xmlns:a16="http://schemas.microsoft.com/office/drawing/2014/main" id="{85D0C6B9-42C6-40E5-9721-80562DE0C476}"/>
              </a:ext>
            </a:extLst>
          </p:cNvPr>
          <p:cNvSpPr>
            <a:spLocks noGrp="1"/>
          </p:cNvSpPr>
          <p:nvPr>
            <p:ph type="body" idx="42" hasCustomPrompt="1"/>
          </p:nvPr>
        </p:nvSpPr>
        <p:spPr>
          <a:xfrm>
            <a:off x="6222255" y="2713631"/>
            <a:ext cx="2397369" cy="1109759"/>
          </a:xfrm>
          <a:prstGeom prst="rect">
            <a:avLst/>
          </a:prstGeom>
        </p:spPr>
        <p:txBody>
          <a:bodyPr wrap="square" anchor="ctr" anchorCtr="0">
            <a:noAutofit/>
          </a:bodyPr>
          <a:lstStyle>
            <a:lvl1pPr marL="0" indent="0" algn="ctr">
              <a:buNone/>
              <a:defRPr sz="7600" b="1" spc="-300" baseline="0">
                <a:solidFill>
                  <a:schemeClr val="accent3"/>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00</a:t>
            </a:r>
          </a:p>
        </p:txBody>
      </p:sp>
      <p:sp>
        <p:nvSpPr>
          <p:cNvPr id="32" name="Rectangle 31">
            <a:extLst>
              <a:ext uri="{FF2B5EF4-FFF2-40B4-BE49-F238E27FC236}">
                <a16:creationId xmlns:a16="http://schemas.microsoft.com/office/drawing/2014/main" id="{F20B792B-C3ED-4807-95F3-7CC813D736CA}"/>
              </a:ext>
            </a:extLst>
          </p:cNvPr>
          <p:cNvSpPr/>
          <p:nvPr userDrawn="1"/>
        </p:nvSpPr>
        <p:spPr>
          <a:xfrm>
            <a:off x="8833800" y="2620537"/>
            <a:ext cx="2520000" cy="3512634"/>
          </a:xfrm>
          <a:prstGeom prst="rect">
            <a:avLst/>
          </a:prstGeom>
          <a:solidFill>
            <a:schemeClr val="tx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5" name="Text Placeholder 2">
            <a:extLst>
              <a:ext uri="{FF2B5EF4-FFF2-40B4-BE49-F238E27FC236}">
                <a16:creationId xmlns:a16="http://schemas.microsoft.com/office/drawing/2014/main" id="{6133624F-E3CA-4BE1-B7EF-F25D826E9BD0}"/>
              </a:ext>
            </a:extLst>
          </p:cNvPr>
          <p:cNvSpPr>
            <a:spLocks noGrp="1"/>
          </p:cNvSpPr>
          <p:nvPr>
            <p:ph type="body" idx="43"/>
          </p:nvPr>
        </p:nvSpPr>
        <p:spPr>
          <a:xfrm>
            <a:off x="8895116" y="3824868"/>
            <a:ext cx="2397369" cy="2062976"/>
          </a:xfrm>
          <a:prstGeom prst="rect">
            <a:avLst/>
          </a:prstGeom>
        </p:spPr>
        <p:txBody>
          <a:bodyPr wrap="square" lIns="90000" tIns="46800" rIns="90000" bIns="46800" anchor="t" anchorCtr="0">
            <a:noAutofit/>
          </a:bodyPr>
          <a:lstStyle>
            <a:lvl1pPr marL="0" indent="0" algn="ctr">
              <a:spcBef>
                <a:spcPts val="300"/>
              </a:spcBef>
              <a:buNone/>
              <a:defRPr lang="en-US" sz="1600" kern="1200" dirty="0">
                <a:solidFill>
                  <a:schemeClr val="tx1"/>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39" name="Text Placeholder 2">
            <a:extLst>
              <a:ext uri="{FF2B5EF4-FFF2-40B4-BE49-F238E27FC236}">
                <a16:creationId xmlns:a16="http://schemas.microsoft.com/office/drawing/2014/main" id="{D7B5B0E5-6FEB-491C-AEB7-0B611A742127}"/>
              </a:ext>
            </a:extLst>
          </p:cNvPr>
          <p:cNvSpPr>
            <a:spLocks noGrp="1"/>
          </p:cNvSpPr>
          <p:nvPr>
            <p:ph type="body" idx="44" hasCustomPrompt="1"/>
          </p:nvPr>
        </p:nvSpPr>
        <p:spPr>
          <a:xfrm>
            <a:off x="8895116" y="2713631"/>
            <a:ext cx="2397369" cy="1109759"/>
          </a:xfrm>
          <a:prstGeom prst="rect">
            <a:avLst/>
          </a:prstGeom>
        </p:spPr>
        <p:txBody>
          <a:bodyPr wrap="square" anchor="ctr" anchorCtr="0">
            <a:noAutofit/>
          </a:bodyPr>
          <a:lstStyle>
            <a:lvl1pPr marL="0" indent="0" algn="ctr">
              <a:buNone/>
              <a:defRPr sz="7600" b="1" spc="-300" baseline="0">
                <a:solidFill>
                  <a:schemeClr val="accent4"/>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00</a:t>
            </a:r>
          </a:p>
        </p:txBody>
      </p:sp>
      <p:sp>
        <p:nvSpPr>
          <p:cNvPr id="40" name="Slide Number Placeholder 5">
            <a:extLst>
              <a:ext uri="{FF2B5EF4-FFF2-40B4-BE49-F238E27FC236}">
                <a16:creationId xmlns:a16="http://schemas.microsoft.com/office/drawing/2014/main" id="{29D91CD4-DB26-4E74-BF47-040F73F691EC}"/>
              </a:ext>
            </a:extLst>
          </p:cNvPr>
          <p:cNvSpPr>
            <a:spLocks noGrp="1"/>
          </p:cNvSpPr>
          <p:nvPr>
            <p:ph type="sldNum" sz="quarter" idx="4"/>
          </p:nvPr>
        </p:nvSpPr>
        <p:spPr>
          <a:xfrm>
            <a:off x="838200" y="6386036"/>
            <a:ext cx="838200" cy="215444"/>
          </a:xfrm>
          <a:prstGeom prst="rect">
            <a:avLst/>
          </a:prstGeom>
        </p:spPr>
        <p:txBody>
          <a:bodyPr vert="horz" lIns="91440" tIns="45720" rIns="91440" bIns="45720" rtlCol="0" anchor="ctr">
            <a:spAutoFit/>
          </a:bodyPr>
          <a:lstStyle>
            <a:lvl1pPr algn="l">
              <a:defRPr sz="800">
                <a:solidFill>
                  <a:schemeClr val="tx1"/>
                </a:solidFill>
              </a:defRPr>
            </a:lvl1pPr>
          </a:lstStyle>
          <a:p>
            <a:fld id="{FCC0A8DD-795A-4698-9080-8DA251D23CCA}" type="slidenum">
              <a:rPr lang="en-US" smtClean="0"/>
              <a:pPr/>
              <a:t>‹#›</a:t>
            </a:fld>
            <a:endParaRPr lang="en-US"/>
          </a:p>
        </p:txBody>
      </p:sp>
    </p:spTree>
    <p:extLst>
      <p:ext uri="{BB962C8B-B14F-4D97-AF65-F5344CB8AC3E}">
        <p14:creationId xmlns:p14="http://schemas.microsoft.com/office/powerpoint/2010/main" val="114874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ustom Layout 11">
    <p:spTree>
      <p:nvGrpSpPr>
        <p:cNvPr id="1" name=""/>
        <p:cNvGrpSpPr/>
        <p:nvPr/>
      </p:nvGrpSpPr>
      <p:grpSpPr>
        <a:xfrm>
          <a:off x="0" y="0"/>
          <a:ext cx="0" cy="0"/>
          <a:chOff x="0" y="0"/>
          <a:chExt cx="0" cy="0"/>
        </a:xfrm>
      </p:grpSpPr>
      <p:sp>
        <p:nvSpPr>
          <p:cNvPr id="2" name="Rectangle 1"/>
          <p:cNvSpPr/>
          <p:nvPr userDrawn="1"/>
        </p:nvSpPr>
        <p:spPr>
          <a:xfrm>
            <a:off x="7022121" y="1211222"/>
            <a:ext cx="4316169" cy="4068000"/>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Picture Placeholder 15">
            <a:extLst>
              <a:ext uri="{FF2B5EF4-FFF2-40B4-BE49-F238E27FC236}">
                <a16:creationId xmlns:a16="http://schemas.microsoft.com/office/drawing/2014/main" id="{D20F439D-2EED-4C7A-BED0-874C45F919FB}"/>
              </a:ext>
            </a:extLst>
          </p:cNvPr>
          <p:cNvSpPr>
            <a:spLocks noGrp="1"/>
          </p:cNvSpPr>
          <p:nvPr>
            <p:ph type="pic" sz="quarter" idx="39"/>
          </p:nvPr>
        </p:nvSpPr>
        <p:spPr>
          <a:xfrm>
            <a:off x="0" y="0"/>
            <a:ext cx="9278387" cy="6796800"/>
          </a:xfrm>
          <a:custGeom>
            <a:avLst/>
            <a:gdLst>
              <a:gd name="connsiteX0" fmla="*/ 0 w 9249507"/>
              <a:gd name="connsiteY0" fmla="*/ 0 h 6787662"/>
              <a:gd name="connsiteX1" fmla="*/ 9249507 w 9249507"/>
              <a:gd name="connsiteY1" fmla="*/ 0 h 6787662"/>
              <a:gd name="connsiteX2" fmla="*/ 9249507 w 9249507"/>
              <a:gd name="connsiteY2" fmla="*/ 6787662 h 6787662"/>
              <a:gd name="connsiteX3" fmla="*/ 0 w 9249507"/>
              <a:gd name="connsiteY3" fmla="*/ 6787662 h 6787662"/>
              <a:gd name="connsiteX4" fmla="*/ 0 w 9249507"/>
              <a:gd name="connsiteY4" fmla="*/ 0 h 6787662"/>
              <a:gd name="connsiteX0" fmla="*/ 0 w 9249507"/>
              <a:gd name="connsiteY0" fmla="*/ 0 h 6787662"/>
              <a:gd name="connsiteX1" fmla="*/ 9249507 w 9249507"/>
              <a:gd name="connsiteY1" fmla="*/ 0 h 6787662"/>
              <a:gd name="connsiteX2" fmla="*/ 9244362 w 9249507"/>
              <a:gd name="connsiteY2" fmla="*/ 1170878 h 6787662"/>
              <a:gd name="connsiteX3" fmla="*/ 9249507 w 9249507"/>
              <a:gd name="connsiteY3" fmla="*/ 6787662 h 6787662"/>
              <a:gd name="connsiteX4" fmla="*/ 0 w 9249507"/>
              <a:gd name="connsiteY4" fmla="*/ 6787662 h 6787662"/>
              <a:gd name="connsiteX5" fmla="*/ 0 w 9249507"/>
              <a:gd name="connsiteY5" fmla="*/ 0 h 6787662"/>
              <a:gd name="connsiteX0" fmla="*/ 0 w 9255513"/>
              <a:gd name="connsiteY0" fmla="*/ 0 h 6787662"/>
              <a:gd name="connsiteX1" fmla="*/ 9249507 w 9255513"/>
              <a:gd name="connsiteY1" fmla="*/ 0 h 6787662"/>
              <a:gd name="connsiteX2" fmla="*/ 9244362 w 9255513"/>
              <a:gd name="connsiteY2" fmla="*/ 1170878 h 6787662"/>
              <a:gd name="connsiteX3" fmla="*/ 9255513 w 9255513"/>
              <a:gd name="connsiteY3" fmla="*/ 1148576 h 6787662"/>
              <a:gd name="connsiteX4" fmla="*/ 9249507 w 9255513"/>
              <a:gd name="connsiteY4" fmla="*/ 6787662 h 6787662"/>
              <a:gd name="connsiteX5" fmla="*/ 0 w 9255513"/>
              <a:gd name="connsiteY5" fmla="*/ 6787662 h 6787662"/>
              <a:gd name="connsiteX6" fmla="*/ 0 w 9255513"/>
              <a:gd name="connsiteY6" fmla="*/ 0 h 6787662"/>
              <a:gd name="connsiteX0" fmla="*/ 0 w 9255513"/>
              <a:gd name="connsiteY0" fmla="*/ 0 h 6787662"/>
              <a:gd name="connsiteX1" fmla="*/ 9249507 w 9255513"/>
              <a:gd name="connsiteY1" fmla="*/ 0 h 6787662"/>
              <a:gd name="connsiteX2" fmla="*/ 9244362 w 9255513"/>
              <a:gd name="connsiteY2" fmla="*/ 1170878 h 6787662"/>
              <a:gd name="connsiteX3" fmla="*/ 9255513 w 9255513"/>
              <a:gd name="connsiteY3" fmla="*/ 1148576 h 6787662"/>
              <a:gd name="connsiteX4" fmla="*/ 9244362 w 9255513"/>
              <a:gd name="connsiteY4" fmla="*/ 5296829 h 6787662"/>
              <a:gd name="connsiteX5" fmla="*/ 9249507 w 9255513"/>
              <a:gd name="connsiteY5" fmla="*/ 6787662 h 6787662"/>
              <a:gd name="connsiteX6" fmla="*/ 0 w 9255513"/>
              <a:gd name="connsiteY6" fmla="*/ 6787662 h 6787662"/>
              <a:gd name="connsiteX7" fmla="*/ 0 w 9255513"/>
              <a:gd name="connsiteY7" fmla="*/ 0 h 6787662"/>
              <a:gd name="connsiteX0" fmla="*/ 0 w 9255513"/>
              <a:gd name="connsiteY0" fmla="*/ 0 h 6787662"/>
              <a:gd name="connsiteX1" fmla="*/ 9249507 w 9255513"/>
              <a:gd name="connsiteY1" fmla="*/ 0 h 6787662"/>
              <a:gd name="connsiteX2" fmla="*/ 9244362 w 9255513"/>
              <a:gd name="connsiteY2" fmla="*/ 1170878 h 6787662"/>
              <a:gd name="connsiteX3" fmla="*/ 9255513 w 9255513"/>
              <a:gd name="connsiteY3" fmla="*/ 1148576 h 6787662"/>
              <a:gd name="connsiteX4" fmla="*/ 9244362 w 9255513"/>
              <a:gd name="connsiteY4" fmla="*/ 3088888 h 6787662"/>
              <a:gd name="connsiteX5" fmla="*/ 9244362 w 9255513"/>
              <a:gd name="connsiteY5" fmla="*/ 5296829 h 6787662"/>
              <a:gd name="connsiteX6" fmla="*/ 9249507 w 9255513"/>
              <a:gd name="connsiteY6" fmla="*/ 6787662 h 6787662"/>
              <a:gd name="connsiteX7" fmla="*/ 0 w 9255513"/>
              <a:gd name="connsiteY7" fmla="*/ 6787662 h 6787662"/>
              <a:gd name="connsiteX8" fmla="*/ 0 w 9255513"/>
              <a:gd name="connsiteY8" fmla="*/ 0 h 6787662"/>
              <a:gd name="connsiteX0" fmla="*/ 0 w 9255513"/>
              <a:gd name="connsiteY0" fmla="*/ 0 h 6787662"/>
              <a:gd name="connsiteX1" fmla="*/ 9249507 w 9255513"/>
              <a:gd name="connsiteY1" fmla="*/ 0 h 6787662"/>
              <a:gd name="connsiteX2" fmla="*/ 9244362 w 9255513"/>
              <a:gd name="connsiteY2" fmla="*/ 1170878 h 6787662"/>
              <a:gd name="connsiteX3" fmla="*/ 9255513 w 9255513"/>
              <a:gd name="connsiteY3" fmla="*/ 1148576 h 6787662"/>
              <a:gd name="connsiteX4" fmla="*/ 6991816 w 9255513"/>
              <a:gd name="connsiteY4" fmla="*/ 1182029 h 6787662"/>
              <a:gd name="connsiteX5" fmla="*/ 9244362 w 9255513"/>
              <a:gd name="connsiteY5" fmla="*/ 5296829 h 6787662"/>
              <a:gd name="connsiteX6" fmla="*/ 9249507 w 9255513"/>
              <a:gd name="connsiteY6" fmla="*/ 6787662 h 6787662"/>
              <a:gd name="connsiteX7" fmla="*/ 0 w 9255513"/>
              <a:gd name="connsiteY7" fmla="*/ 6787662 h 6787662"/>
              <a:gd name="connsiteX8" fmla="*/ 0 w 9255513"/>
              <a:gd name="connsiteY8" fmla="*/ 0 h 6787662"/>
              <a:gd name="connsiteX0" fmla="*/ 0 w 9255513"/>
              <a:gd name="connsiteY0" fmla="*/ 0 h 6787662"/>
              <a:gd name="connsiteX1" fmla="*/ 9249507 w 9255513"/>
              <a:gd name="connsiteY1" fmla="*/ 0 h 6787662"/>
              <a:gd name="connsiteX2" fmla="*/ 9244362 w 9255513"/>
              <a:gd name="connsiteY2" fmla="*/ 1170878 h 6787662"/>
              <a:gd name="connsiteX3" fmla="*/ 9255513 w 9255513"/>
              <a:gd name="connsiteY3" fmla="*/ 1182029 h 6787662"/>
              <a:gd name="connsiteX4" fmla="*/ 6991816 w 9255513"/>
              <a:gd name="connsiteY4" fmla="*/ 1182029 h 6787662"/>
              <a:gd name="connsiteX5" fmla="*/ 9244362 w 9255513"/>
              <a:gd name="connsiteY5" fmla="*/ 5296829 h 6787662"/>
              <a:gd name="connsiteX6" fmla="*/ 9249507 w 9255513"/>
              <a:gd name="connsiteY6" fmla="*/ 6787662 h 6787662"/>
              <a:gd name="connsiteX7" fmla="*/ 0 w 9255513"/>
              <a:gd name="connsiteY7" fmla="*/ 6787662 h 6787662"/>
              <a:gd name="connsiteX8" fmla="*/ 0 w 9255513"/>
              <a:gd name="connsiteY8" fmla="*/ 0 h 6787662"/>
              <a:gd name="connsiteX0" fmla="*/ 0 w 9255513"/>
              <a:gd name="connsiteY0" fmla="*/ 0 h 6787662"/>
              <a:gd name="connsiteX1" fmla="*/ 9249507 w 9255513"/>
              <a:gd name="connsiteY1" fmla="*/ 0 h 6787662"/>
              <a:gd name="connsiteX2" fmla="*/ 9244362 w 9255513"/>
              <a:gd name="connsiteY2" fmla="*/ 1170878 h 6787662"/>
              <a:gd name="connsiteX3" fmla="*/ 9255513 w 9255513"/>
              <a:gd name="connsiteY3" fmla="*/ 1182029 h 6787662"/>
              <a:gd name="connsiteX4" fmla="*/ 6991816 w 9255513"/>
              <a:gd name="connsiteY4" fmla="*/ 1182029 h 6787662"/>
              <a:gd name="connsiteX5" fmla="*/ 8285357 w 9255513"/>
              <a:gd name="connsiteY5" fmla="*/ 3534937 h 6787662"/>
              <a:gd name="connsiteX6" fmla="*/ 9244362 w 9255513"/>
              <a:gd name="connsiteY6" fmla="*/ 5296829 h 6787662"/>
              <a:gd name="connsiteX7" fmla="*/ 9249507 w 9255513"/>
              <a:gd name="connsiteY7" fmla="*/ 6787662 h 6787662"/>
              <a:gd name="connsiteX8" fmla="*/ 0 w 9255513"/>
              <a:gd name="connsiteY8" fmla="*/ 6787662 h 6787662"/>
              <a:gd name="connsiteX9" fmla="*/ 0 w 9255513"/>
              <a:gd name="connsiteY9" fmla="*/ 0 h 6787662"/>
              <a:gd name="connsiteX0" fmla="*/ 0 w 9255513"/>
              <a:gd name="connsiteY0" fmla="*/ 0 h 6787662"/>
              <a:gd name="connsiteX1" fmla="*/ 9249507 w 9255513"/>
              <a:gd name="connsiteY1" fmla="*/ 0 h 6787662"/>
              <a:gd name="connsiteX2" fmla="*/ 9244362 w 9255513"/>
              <a:gd name="connsiteY2" fmla="*/ 1170878 h 6787662"/>
              <a:gd name="connsiteX3" fmla="*/ 9255513 w 9255513"/>
              <a:gd name="connsiteY3" fmla="*/ 1182029 h 6787662"/>
              <a:gd name="connsiteX4" fmla="*/ 6991816 w 9255513"/>
              <a:gd name="connsiteY4" fmla="*/ 1182029 h 6787662"/>
              <a:gd name="connsiteX5" fmla="*/ 7036420 w 9255513"/>
              <a:gd name="connsiteY5" fmla="*/ 5307981 h 6787662"/>
              <a:gd name="connsiteX6" fmla="*/ 9244362 w 9255513"/>
              <a:gd name="connsiteY6" fmla="*/ 5296829 h 6787662"/>
              <a:gd name="connsiteX7" fmla="*/ 9249507 w 9255513"/>
              <a:gd name="connsiteY7" fmla="*/ 6787662 h 6787662"/>
              <a:gd name="connsiteX8" fmla="*/ 0 w 9255513"/>
              <a:gd name="connsiteY8" fmla="*/ 6787662 h 6787662"/>
              <a:gd name="connsiteX9" fmla="*/ 0 w 9255513"/>
              <a:gd name="connsiteY9" fmla="*/ 0 h 6787662"/>
              <a:gd name="connsiteX0" fmla="*/ 0 w 9255513"/>
              <a:gd name="connsiteY0" fmla="*/ 0 h 6787662"/>
              <a:gd name="connsiteX1" fmla="*/ 9249507 w 9255513"/>
              <a:gd name="connsiteY1" fmla="*/ 0 h 6787662"/>
              <a:gd name="connsiteX2" fmla="*/ 9244362 w 9255513"/>
              <a:gd name="connsiteY2" fmla="*/ 1170878 h 6787662"/>
              <a:gd name="connsiteX3" fmla="*/ 9255513 w 9255513"/>
              <a:gd name="connsiteY3" fmla="*/ 1182029 h 6787662"/>
              <a:gd name="connsiteX4" fmla="*/ 7025269 w 9255513"/>
              <a:gd name="connsiteY4" fmla="*/ 1182029 h 6787662"/>
              <a:gd name="connsiteX5" fmla="*/ 7036420 w 9255513"/>
              <a:gd name="connsiteY5" fmla="*/ 5307981 h 6787662"/>
              <a:gd name="connsiteX6" fmla="*/ 9244362 w 9255513"/>
              <a:gd name="connsiteY6" fmla="*/ 5296829 h 6787662"/>
              <a:gd name="connsiteX7" fmla="*/ 9249507 w 9255513"/>
              <a:gd name="connsiteY7" fmla="*/ 6787662 h 6787662"/>
              <a:gd name="connsiteX8" fmla="*/ 0 w 9255513"/>
              <a:gd name="connsiteY8" fmla="*/ 6787662 h 6787662"/>
              <a:gd name="connsiteX9" fmla="*/ 0 w 9255513"/>
              <a:gd name="connsiteY9" fmla="*/ 0 h 6787662"/>
              <a:gd name="connsiteX0" fmla="*/ 0 w 9255513"/>
              <a:gd name="connsiteY0" fmla="*/ 0 h 6787662"/>
              <a:gd name="connsiteX1" fmla="*/ 9249507 w 9255513"/>
              <a:gd name="connsiteY1" fmla="*/ 0 h 6787662"/>
              <a:gd name="connsiteX2" fmla="*/ 9244362 w 9255513"/>
              <a:gd name="connsiteY2" fmla="*/ 1170878 h 6787662"/>
              <a:gd name="connsiteX3" fmla="*/ 9255513 w 9255513"/>
              <a:gd name="connsiteY3" fmla="*/ 1182029 h 6787662"/>
              <a:gd name="connsiteX4" fmla="*/ 7025269 w 9255513"/>
              <a:gd name="connsiteY4" fmla="*/ 1182029 h 6787662"/>
              <a:gd name="connsiteX5" fmla="*/ 7036420 w 9255513"/>
              <a:gd name="connsiteY5" fmla="*/ 5296830 h 6787662"/>
              <a:gd name="connsiteX6" fmla="*/ 9244362 w 9255513"/>
              <a:gd name="connsiteY6" fmla="*/ 5296829 h 6787662"/>
              <a:gd name="connsiteX7" fmla="*/ 9249507 w 9255513"/>
              <a:gd name="connsiteY7" fmla="*/ 6787662 h 6787662"/>
              <a:gd name="connsiteX8" fmla="*/ 0 w 9255513"/>
              <a:gd name="connsiteY8" fmla="*/ 6787662 h 6787662"/>
              <a:gd name="connsiteX9" fmla="*/ 0 w 9255513"/>
              <a:gd name="connsiteY9" fmla="*/ 0 h 6787662"/>
              <a:gd name="connsiteX0" fmla="*/ 0 w 9266664"/>
              <a:gd name="connsiteY0" fmla="*/ 0 h 6787662"/>
              <a:gd name="connsiteX1" fmla="*/ 9249507 w 9266664"/>
              <a:gd name="connsiteY1" fmla="*/ 0 h 6787662"/>
              <a:gd name="connsiteX2" fmla="*/ 9244362 w 9266664"/>
              <a:gd name="connsiteY2" fmla="*/ 1170878 h 6787662"/>
              <a:gd name="connsiteX3" fmla="*/ 9266664 w 9266664"/>
              <a:gd name="connsiteY3" fmla="*/ 1182029 h 6787662"/>
              <a:gd name="connsiteX4" fmla="*/ 7025269 w 9266664"/>
              <a:gd name="connsiteY4" fmla="*/ 1182029 h 6787662"/>
              <a:gd name="connsiteX5" fmla="*/ 7036420 w 9266664"/>
              <a:gd name="connsiteY5" fmla="*/ 5296830 h 6787662"/>
              <a:gd name="connsiteX6" fmla="*/ 9244362 w 9266664"/>
              <a:gd name="connsiteY6" fmla="*/ 5296829 h 6787662"/>
              <a:gd name="connsiteX7" fmla="*/ 9249507 w 9266664"/>
              <a:gd name="connsiteY7" fmla="*/ 6787662 h 6787662"/>
              <a:gd name="connsiteX8" fmla="*/ 0 w 9266664"/>
              <a:gd name="connsiteY8" fmla="*/ 6787662 h 6787662"/>
              <a:gd name="connsiteX9" fmla="*/ 0 w 9266664"/>
              <a:gd name="connsiteY9" fmla="*/ 0 h 6787662"/>
              <a:gd name="connsiteX0" fmla="*/ 0 w 9266664"/>
              <a:gd name="connsiteY0" fmla="*/ 0 h 6787662"/>
              <a:gd name="connsiteX1" fmla="*/ 9249507 w 9266664"/>
              <a:gd name="connsiteY1" fmla="*/ 0 h 6787662"/>
              <a:gd name="connsiteX2" fmla="*/ 9244362 w 9266664"/>
              <a:gd name="connsiteY2" fmla="*/ 1170878 h 6787662"/>
              <a:gd name="connsiteX3" fmla="*/ 9266664 w 9266664"/>
              <a:gd name="connsiteY3" fmla="*/ 1182029 h 6787662"/>
              <a:gd name="connsiteX4" fmla="*/ 7025269 w 9266664"/>
              <a:gd name="connsiteY4" fmla="*/ 1204331 h 6787662"/>
              <a:gd name="connsiteX5" fmla="*/ 7036420 w 9266664"/>
              <a:gd name="connsiteY5" fmla="*/ 5296830 h 6787662"/>
              <a:gd name="connsiteX6" fmla="*/ 9244362 w 9266664"/>
              <a:gd name="connsiteY6" fmla="*/ 5296829 h 6787662"/>
              <a:gd name="connsiteX7" fmla="*/ 9249507 w 9266664"/>
              <a:gd name="connsiteY7" fmla="*/ 6787662 h 6787662"/>
              <a:gd name="connsiteX8" fmla="*/ 0 w 9266664"/>
              <a:gd name="connsiteY8" fmla="*/ 6787662 h 6787662"/>
              <a:gd name="connsiteX9" fmla="*/ 0 w 9266664"/>
              <a:gd name="connsiteY9" fmla="*/ 0 h 6787662"/>
              <a:gd name="connsiteX0" fmla="*/ 0 w 9266664"/>
              <a:gd name="connsiteY0" fmla="*/ 0 h 6787662"/>
              <a:gd name="connsiteX1" fmla="*/ 9249507 w 9266664"/>
              <a:gd name="connsiteY1" fmla="*/ 0 h 6787662"/>
              <a:gd name="connsiteX2" fmla="*/ 9244362 w 9266664"/>
              <a:gd name="connsiteY2" fmla="*/ 1170878 h 6787662"/>
              <a:gd name="connsiteX3" fmla="*/ 9266664 w 9266664"/>
              <a:gd name="connsiteY3" fmla="*/ 1182029 h 6787662"/>
              <a:gd name="connsiteX4" fmla="*/ 7025269 w 9266664"/>
              <a:gd name="connsiteY4" fmla="*/ 1204331 h 6787662"/>
              <a:gd name="connsiteX5" fmla="*/ 7036420 w 9266664"/>
              <a:gd name="connsiteY5" fmla="*/ 5285679 h 6787662"/>
              <a:gd name="connsiteX6" fmla="*/ 9244362 w 9266664"/>
              <a:gd name="connsiteY6" fmla="*/ 5296829 h 6787662"/>
              <a:gd name="connsiteX7" fmla="*/ 9249507 w 9266664"/>
              <a:gd name="connsiteY7" fmla="*/ 6787662 h 6787662"/>
              <a:gd name="connsiteX8" fmla="*/ 0 w 9266664"/>
              <a:gd name="connsiteY8" fmla="*/ 6787662 h 6787662"/>
              <a:gd name="connsiteX9" fmla="*/ 0 w 9266664"/>
              <a:gd name="connsiteY9" fmla="*/ 0 h 6787662"/>
              <a:gd name="connsiteX0" fmla="*/ 0 w 9266664"/>
              <a:gd name="connsiteY0" fmla="*/ 0 h 6787662"/>
              <a:gd name="connsiteX1" fmla="*/ 9249507 w 9266664"/>
              <a:gd name="connsiteY1" fmla="*/ 0 h 6787662"/>
              <a:gd name="connsiteX2" fmla="*/ 9244362 w 9266664"/>
              <a:gd name="connsiteY2" fmla="*/ 1170878 h 6787662"/>
              <a:gd name="connsiteX3" fmla="*/ 9266664 w 9266664"/>
              <a:gd name="connsiteY3" fmla="*/ 1182029 h 6787662"/>
              <a:gd name="connsiteX4" fmla="*/ 7025269 w 9266664"/>
              <a:gd name="connsiteY4" fmla="*/ 1204331 h 6787662"/>
              <a:gd name="connsiteX5" fmla="*/ 7036420 w 9266664"/>
              <a:gd name="connsiteY5" fmla="*/ 5285679 h 6787662"/>
              <a:gd name="connsiteX6" fmla="*/ 9244362 w 9266664"/>
              <a:gd name="connsiteY6" fmla="*/ 5285678 h 6787662"/>
              <a:gd name="connsiteX7" fmla="*/ 9249507 w 9266664"/>
              <a:gd name="connsiteY7" fmla="*/ 6787662 h 6787662"/>
              <a:gd name="connsiteX8" fmla="*/ 0 w 9266664"/>
              <a:gd name="connsiteY8" fmla="*/ 6787662 h 6787662"/>
              <a:gd name="connsiteX9" fmla="*/ 0 w 9266664"/>
              <a:gd name="connsiteY9" fmla="*/ 0 h 6787662"/>
              <a:gd name="connsiteX0" fmla="*/ 0 w 9266664"/>
              <a:gd name="connsiteY0" fmla="*/ 0 h 6787662"/>
              <a:gd name="connsiteX1" fmla="*/ 9249507 w 9266664"/>
              <a:gd name="connsiteY1" fmla="*/ 0 h 6787662"/>
              <a:gd name="connsiteX2" fmla="*/ 9244362 w 9266664"/>
              <a:gd name="connsiteY2" fmla="*/ 1170878 h 6787662"/>
              <a:gd name="connsiteX3" fmla="*/ 9266664 w 9266664"/>
              <a:gd name="connsiteY3" fmla="*/ 1182029 h 6787662"/>
              <a:gd name="connsiteX4" fmla="*/ 7036420 w 9266664"/>
              <a:gd name="connsiteY4" fmla="*/ 1204331 h 6787662"/>
              <a:gd name="connsiteX5" fmla="*/ 7036420 w 9266664"/>
              <a:gd name="connsiteY5" fmla="*/ 5285679 h 6787662"/>
              <a:gd name="connsiteX6" fmla="*/ 9244362 w 9266664"/>
              <a:gd name="connsiteY6" fmla="*/ 5285678 h 6787662"/>
              <a:gd name="connsiteX7" fmla="*/ 9249507 w 9266664"/>
              <a:gd name="connsiteY7" fmla="*/ 6787662 h 6787662"/>
              <a:gd name="connsiteX8" fmla="*/ 0 w 9266664"/>
              <a:gd name="connsiteY8" fmla="*/ 6787662 h 6787662"/>
              <a:gd name="connsiteX9" fmla="*/ 0 w 9266664"/>
              <a:gd name="connsiteY9" fmla="*/ 0 h 6787662"/>
              <a:gd name="connsiteX0" fmla="*/ 0 w 9266664"/>
              <a:gd name="connsiteY0" fmla="*/ 0 h 6787662"/>
              <a:gd name="connsiteX1" fmla="*/ 9249507 w 9266664"/>
              <a:gd name="connsiteY1" fmla="*/ 0 h 6787662"/>
              <a:gd name="connsiteX2" fmla="*/ 9244362 w 9266664"/>
              <a:gd name="connsiteY2" fmla="*/ 1170878 h 6787662"/>
              <a:gd name="connsiteX3" fmla="*/ 9266664 w 9266664"/>
              <a:gd name="connsiteY3" fmla="*/ 1182029 h 6787662"/>
              <a:gd name="connsiteX4" fmla="*/ 7036420 w 9266664"/>
              <a:gd name="connsiteY4" fmla="*/ 1204331 h 6787662"/>
              <a:gd name="connsiteX5" fmla="*/ 7036420 w 9266664"/>
              <a:gd name="connsiteY5" fmla="*/ 5266851 h 6787662"/>
              <a:gd name="connsiteX6" fmla="*/ 9244362 w 9266664"/>
              <a:gd name="connsiteY6" fmla="*/ 5285678 h 6787662"/>
              <a:gd name="connsiteX7" fmla="*/ 9249507 w 9266664"/>
              <a:gd name="connsiteY7" fmla="*/ 6787662 h 6787662"/>
              <a:gd name="connsiteX8" fmla="*/ 0 w 9266664"/>
              <a:gd name="connsiteY8" fmla="*/ 6787662 h 6787662"/>
              <a:gd name="connsiteX9" fmla="*/ 0 w 9266664"/>
              <a:gd name="connsiteY9" fmla="*/ 0 h 6787662"/>
              <a:gd name="connsiteX0" fmla="*/ 0 w 9266664"/>
              <a:gd name="connsiteY0" fmla="*/ 0 h 6787662"/>
              <a:gd name="connsiteX1" fmla="*/ 9249507 w 9266664"/>
              <a:gd name="connsiteY1" fmla="*/ 0 h 6787662"/>
              <a:gd name="connsiteX2" fmla="*/ 9244362 w 9266664"/>
              <a:gd name="connsiteY2" fmla="*/ 1170878 h 6787662"/>
              <a:gd name="connsiteX3" fmla="*/ 9266664 w 9266664"/>
              <a:gd name="connsiteY3" fmla="*/ 1182029 h 6787662"/>
              <a:gd name="connsiteX4" fmla="*/ 7036420 w 9266664"/>
              <a:gd name="connsiteY4" fmla="*/ 1204331 h 6787662"/>
              <a:gd name="connsiteX5" fmla="*/ 7036420 w 9266664"/>
              <a:gd name="connsiteY5" fmla="*/ 5266851 h 6787662"/>
              <a:gd name="connsiteX6" fmla="*/ 9234935 w 9266664"/>
              <a:gd name="connsiteY6" fmla="*/ 5285678 h 6787662"/>
              <a:gd name="connsiteX7" fmla="*/ 9249507 w 9266664"/>
              <a:gd name="connsiteY7" fmla="*/ 6787662 h 6787662"/>
              <a:gd name="connsiteX8" fmla="*/ 0 w 9266664"/>
              <a:gd name="connsiteY8" fmla="*/ 6787662 h 6787662"/>
              <a:gd name="connsiteX9" fmla="*/ 0 w 9266664"/>
              <a:gd name="connsiteY9" fmla="*/ 0 h 6787662"/>
              <a:gd name="connsiteX0" fmla="*/ 0 w 9266664"/>
              <a:gd name="connsiteY0" fmla="*/ 0 h 6787662"/>
              <a:gd name="connsiteX1" fmla="*/ 9249507 w 9266664"/>
              <a:gd name="connsiteY1" fmla="*/ 0 h 6787662"/>
              <a:gd name="connsiteX2" fmla="*/ 9244362 w 9266664"/>
              <a:gd name="connsiteY2" fmla="*/ 1170878 h 6787662"/>
              <a:gd name="connsiteX3" fmla="*/ 9266664 w 9266664"/>
              <a:gd name="connsiteY3" fmla="*/ 1182029 h 6787662"/>
              <a:gd name="connsiteX4" fmla="*/ 7036420 w 9266664"/>
              <a:gd name="connsiteY4" fmla="*/ 1204331 h 6787662"/>
              <a:gd name="connsiteX5" fmla="*/ 7026993 w 9266664"/>
              <a:gd name="connsiteY5" fmla="*/ 5276265 h 6787662"/>
              <a:gd name="connsiteX6" fmla="*/ 9234935 w 9266664"/>
              <a:gd name="connsiteY6" fmla="*/ 5285678 h 6787662"/>
              <a:gd name="connsiteX7" fmla="*/ 9249507 w 9266664"/>
              <a:gd name="connsiteY7" fmla="*/ 6787662 h 6787662"/>
              <a:gd name="connsiteX8" fmla="*/ 0 w 9266664"/>
              <a:gd name="connsiteY8" fmla="*/ 6787662 h 6787662"/>
              <a:gd name="connsiteX9" fmla="*/ 0 w 9266664"/>
              <a:gd name="connsiteY9" fmla="*/ 0 h 6787662"/>
              <a:gd name="connsiteX0" fmla="*/ 0 w 9266664"/>
              <a:gd name="connsiteY0" fmla="*/ 0 h 6787662"/>
              <a:gd name="connsiteX1" fmla="*/ 9249507 w 9266664"/>
              <a:gd name="connsiteY1" fmla="*/ 0 h 6787662"/>
              <a:gd name="connsiteX2" fmla="*/ 9244362 w 9266664"/>
              <a:gd name="connsiteY2" fmla="*/ 1170878 h 6787662"/>
              <a:gd name="connsiteX3" fmla="*/ 9266664 w 9266664"/>
              <a:gd name="connsiteY3" fmla="*/ 1182029 h 6787662"/>
              <a:gd name="connsiteX4" fmla="*/ 7036420 w 9266664"/>
              <a:gd name="connsiteY4" fmla="*/ 1204331 h 6787662"/>
              <a:gd name="connsiteX5" fmla="*/ 7026993 w 9266664"/>
              <a:gd name="connsiteY5" fmla="*/ 5276266 h 6787662"/>
              <a:gd name="connsiteX6" fmla="*/ 9234935 w 9266664"/>
              <a:gd name="connsiteY6" fmla="*/ 5285678 h 6787662"/>
              <a:gd name="connsiteX7" fmla="*/ 9249507 w 9266664"/>
              <a:gd name="connsiteY7" fmla="*/ 6787662 h 6787662"/>
              <a:gd name="connsiteX8" fmla="*/ 0 w 9266664"/>
              <a:gd name="connsiteY8" fmla="*/ 6787662 h 6787662"/>
              <a:gd name="connsiteX9" fmla="*/ 0 w 9266664"/>
              <a:gd name="connsiteY9" fmla="*/ 0 h 6787662"/>
              <a:gd name="connsiteX0" fmla="*/ 0 w 9266664"/>
              <a:gd name="connsiteY0" fmla="*/ 0 h 6787662"/>
              <a:gd name="connsiteX1" fmla="*/ 9249507 w 9266664"/>
              <a:gd name="connsiteY1" fmla="*/ 0 h 6787662"/>
              <a:gd name="connsiteX2" fmla="*/ 9244362 w 9266664"/>
              <a:gd name="connsiteY2" fmla="*/ 1170878 h 6787662"/>
              <a:gd name="connsiteX3" fmla="*/ 9266664 w 9266664"/>
              <a:gd name="connsiteY3" fmla="*/ 1182029 h 6787662"/>
              <a:gd name="connsiteX4" fmla="*/ 7036420 w 9266664"/>
              <a:gd name="connsiteY4" fmla="*/ 1204331 h 6787662"/>
              <a:gd name="connsiteX5" fmla="*/ 7026993 w 9266664"/>
              <a:gd name="connsiteY5" fmla="*/ 5276266 h 6787662"/>
              <a:gd name="connsiteX6" fmla="*/ 9244362 w 9266664"/>
              <a:gd name="connsiteY6" fmla="*/ 5285678 h 6787662"/>
              <a:gd name="connsiteX7" fmla="*/ 9249507 w 9266664"/>
              <a:gd name="connsiteY7" fmla="*/ 6787662 h 6787662"/>
              <a:gd name="connsiteX8" fmla="*/ 0 w 9266664"/>
              <a:gd name="connsiteY8" fmla="*/ 6787662 h 6787662"/>
              <a:gd name="connsiteX9" fmla="*/ 0 w 9266664"/>
              <a:gd name="connsiteY9" fmla="*/ 0 h 6787662"/>
              <a:gd name="connsiteX0" fmla="*/ 0 w 9266664"/>
              <a:gd name="connsiteY0" fmla="*/ 0 h 6787662"/>
              <a:gd name="connsiteX1" fmla="*/ 9249507 w 9266664"/>
              <a:gd name="connsiteY1" fmla="*/ 0 h 6787662"/>
              <a:gd name="connsiteX2" fmla="*/ 9244362 w 9266664"/>
              <a:gd name="connsiteY2" fmla="*/ 1170878 h 6787662"/>
              <a:gd name="connsiteX3" fmla="*/ 9266664 w 9266664"/>
              <a:gd name="connsiteY3" fmla="*/ 1182029 h 6787662"/>
              <a:gd name="connsiteX4" fmla="*/ 7036420 w 9266664"/>
              <a:gd name="connsiteY4" fmla="*/ 1204331 h 6787662"/>
              <a:gd name="connsiteX5" fmla="*/ 7026993 w 9266664"/>
              <a:gd name="connsiteY5" fmla="*/ 5276266 h 6787662"/>
              <a:gd name="connsiteX6" fmla="*/ 9241025 w 9266664"/>
              <a:gd name="connsiteY6" fmla="*/ 5279012 h 6787662"/>
              <a:gd name="connsiteX7" fmla="*/ 9249507 w 9266664"/>
              <a:gd name="connsiteY7" fmla="*/ 6787662 h 6787662"/>
              <a:gd name="connsiteX8" fmla="*/ 0 w 9266664"/>
              <a:gd name="connsiteY8" fmla="*/ 6787662 h 6787662"/>
              <a:gd name="connsiteX9" fmla="*/ 0 w 9266664"/>
              <a:gd name="connsiteY9" fmla="*/ 0 h 6787662"/>
              <a:gd name="connsiteX0" fmla="*/ 0 w 9266664"/>
              <a:gd name="connsiteY0" fmla="*/ 0 h 6787662"/>
              <a:gd name="connsiteX1" fmla="*/ 9249507 w 9266664"/>
              <a:gd name="connsiteY1" fmla="*/ 0 h 6787662"/>
              <a:gd name="connsiteX2" fmla="*/ 9244362 w 9266664"/>
              <a:gd name="connsiteY2" fmla="*/ 1170878 h 6787662"/>
              <a:gd name="connsiteX3" fmla="*/ 9266664 w 9266664"/>
              <a:gd name="connsiteY3" fmla="*/ 1182029 h 6787662"/>
              <a:gd name="connsiteX4" fmla="*/ 7036420 w 9266664"/>
              <a:gd name="connsiteY4" fmla="*/ 1204331 h 6787662"/>
              <a:gd name="connsiteX5" fmla="*/ 7030636 w 9266664"/>
              <a:gd name="connsiteY5" fmla="*/ 5276267 h 6787662"/>
              <a:gd name="connsiteX6" fmla="*/ 9241025 w 9266664"/>
              <a:gd name="connsiteY6" fmla="*/ 5279012 h 6787662"/>
              <a:gd name="connsiteX7" fmla="*/ 9249507 w 9266664"/>
              <a:gd name="connsiteY7" fmla="*/ 6787662 h 6787662"/>
              <a:gd name="connsiteX8" fmla="*/ 0 w 9266664"/>
              <a:gd name="connsiteY8" fmla="*/ 6787662 h 6787662"/>
              <a:gd name="connsiteX9" fmla="*/ 0 w 9266664"/>
              <a:gd name="connsiteY9" fmla="*/ 0 h 6787662"/>
              <a:gd name="connsiteX0" fmla="*/ 0 w 9278387"/>
              <a:gd name="connsiteY0" fmla="*/ 0 h 6787662"/>
              <a:gd name="connsiteX1" fmla="*/ 9249507 w 9278387"/>
              <a:gd name="connsiteY1" fmla="*/ 0 h 6787662"/>
              <a:gd name="connsiteX2" fmla="*/ 9244362 w 9278387"/>
              <a:gd name="connsiteY2" fmla="*/ 1170878 h 6787662"/>
              <a:gd name="connsiteX3" fmla="*/ 9278387 w 9278387"/>
              <a:gd name="connsiteY3" fmla="*/ 1205443 h 6787662"/>
              <a:gd name="connsiteX4" fmla="*/ 7036420 w 9278387"/>
              <a:gd name="connsiteY4" fmla="*/ 1204331 h 6787662"/>
              <a:gd name="connsiteX5" fmla="*/ 7030636 w 9278387"/>
              <a:gd name="connsiteY5" fmla="*/ 5276267 h 6787662"/>
              <a:gd name="connsiteX6" fmla="*/ 9241025 w 9278387"/>
              <a:gd name="connsiteY6" fmla="*/ 5279012 h 6787662"/>
              <a:gd name="connsiteX7" fmla="*/ 9249507 w 9278387"/>
              <a:gd name="connsiteY7" fmla="*/ 6787662 h 6787662"/>
              <a:gd name="connsiteX8" fmla="*/ 0 w 9278387"/>
              <a:gd name="connsiteY8" fmla="*/ 6787662 h 6787662"/>
              <a:gd name="connsiteX9" fmla="*/ 0 w 9278387"/>
              <a:gd name="connsiteY9" fmla="*/ 0 h 6787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278387" h="6787662">
                <a:moveTo>
                  <a:pt x="0" y="0"/>
                </a:moveTo>
                <a:lnTo>
                  <a:pt x="9249507" y="0"/>
                </a:lnTo>
                <a:lnTo>
                  <a:pt x="9244362" y="1170878"/>
                </a:lnTo>
                <a:lnTo>
                  <a:pt x="9278387" y="1205443"/>
                </a:lnTo>
                <a:lnTo>
                  <a:pt x="7036420" y="1204331"/>
                </a:lnTo>
                <a:cubicBezTo>
                  <a:pt x="7033278" y="2561642"/>
                  <a:pt x="7033778" y="3918956"/>
                  <a:pt x="7030636" y="5276267"/>
                </a:cubicBezTo>
                <a:lnTo>
                  <a:pt x="9241025" y="5279012"/>
                </a:lnTo>
                <a:cubicBezTo>
                  <a:pt x="9243852" y="5781895"/>
                  <a:pt x="9246680" y="6284779"/>
                  <a:pt x="9249507" y="6787662"/>
                </a:cubicBezTo>
                <a:lnTo>
                  <a:pt x="0" y="6787662"/>
                </a:lnTo>
                <a:lnTo>
                  <a:pt x="0" y="0"/>
                </a:lnTo>
                <a:close/>
              </a:path>
            </a:pathLst>
          </a:custGeom>
          <a:solidFill>
            <a:schemeClr val="bg1">
              <a:lumMod val="95000"/>
            </a:schemeClr>
          </a:solidFill>
        </p:spPr>
        <p:txBody>
          <a:bodyPr/>
          <a:lstStyle>
            <a:lvl1pPr marL="0" indent="0">
              <a:buNone/>
              <a:defRPr/>
            </a:lvl1pPr>
          </a:lstStyle>
          <a:p>
            <a:endParaRPr lang="pt-BR" dirty="0"/>
          </a:p>
        </p:txBody>
      </p:sp>
      <p:sp>
        <p:nvSpPr>
          <p:cNvPr id="17" name="Slide Number Placeholder 5">
            <a:extLst>
              <a:ext uri="{FF2B5EF4-FFF2-40B4-BE49-F238E27FC236}">
                <a16:creationId xmlns:a16="http://schemas.microsoft.com/office/drawing/2014/main" id="{258B6EDF-B717-4E66-8144-3F5EA9873B86}"/>
              </a:ext>
            </a:extLst>
          </p:cNvPr>
          <p:cNvSpPr>
            <a:spLocks noGrp="1"/>
          </p:cNvSpPr>
          <p:nvPr>
            <p:ph type="sldNum" sz="quarter" idx="4"/>
          </p:nvPr>
        </p:nvSpPr>
        <p:spPr>
          <a:xfrm>
            <a:off x="838200" y="6386036"/>
            <a:ext cx="838200" cy="215444"/>
          </a:xfrm>
          <a:prstGeom prst="rect">
            <a:avLst/>
          </a:prstGeom>
        </p:spPr>
        <p:txBody>
          <a:bodyPr vert="horz" lIns="91440" tIns="45720" rIns="91440" bIns="45720" rtlCol="0" anchor="ctr">
            <a:spAutoFit/>
          </a:bodyPr>
          <a:lstStyle>
            <a:lvl1pPr algn="l">
              <a:defRPr sz="800">
                <a:solidFill>
                  <a:schemeClr val="tx1"/>
                </a:solidFill>
              </a:defRPr>
            </a:lvl1pPr>
          </a:lstStyle>
          <a:p>
            <a:fld id="{FCC0A8DD-795A-4698-9080-8DA251D23CCA}" type="slidenum">
              <a:rPr lang="en-US" smtClean="0"/>
              <a:pPr/>
              <a:t>‹#›</a:t>
            </a:fld>
            <a:endParaRPr lang="en-US"/>
          </a:p>
        </p:txBody>
      </p:sp>
      <p:sp>
        <p:nvSpPr>
          <p:cNvPr id="15" name="Text Placeholder 2">
            <a:extLst>
              <a:ext uri="{FF2B5EF4-FFF2-40B4-BE49-F238E27FC236}">
                <a16:creationId xmlns:a16="http://schemas.microsoft.com/office/drawing/2014/main" id="{7CF14648-4E8F-461E-8044-931D3B3C738E}"/>
              </a:ext>
            </a:extLst>
          </p:cNvPr>
          <p:cNvSpPr>
            <a:spLocks noGrp="1"/>
          </p:cNvSpPr>
          <p:nvPr>
            <p:ph type="body" idx="38"/>
          </p:nvPr>
        </p:nvSpPr>
        <p:spPr>
          <a:xfrm>
            <a:off x="7112464" y="1285549"/>
            <a:ext cx="4135481" cy="3938954"/>
          </a:xfrm>
          <a:prstGeom prst="rect">
            <a:avLst/>
          </a:prstGeom>
          <a:noFill/>
        </p:spPr>
        <p:txBody>
          <a:bodyPr wrap="square" lIns="252000" tIns="252000" rIns="252000" bIns="252000" anchor="ctr">
            <a:noAutofit/>
          </a:bodyPr>
          <a:lstStyle>
            <a:lvl1pPr marL="0" indent="0" algn="l">
              <a:spcBef>
                <a:spcPts val="300"/>
              </a:spcBef>
              <a:buNone/>
              <a:defRPr lang="en-US" sz="2800" b="0" kern="1200" dirty="0">
                <a:solidFill>
                  <a:schemeClr val="bg1"/>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Tree>
    <p:extLst>
      <p:ext uri="{BB962C8B-B14F-4D97-AF65-F5344CB8AC3E}">
        <p14:creationId xmlns:p14="http://schemas.microsoft.com/office/powerpoint/2010/main" val="3744473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ustom Layout 12">
    <p:bg>
      <p:bgPr>
        <a:solidFill>
          <a:schemeClr val="tx1">
            <a:lumMod val="10000"/>
            <a:lumOff val="90000"/>
          </a:schemeClr>
        </a:solidFill>
        <a:effectLst/>
      </p:bgPr>
    </p:bg>
    <p:spTree>
      <p:nvGrpSpPr>
        <p:cNvPr id="1" name=""/>
        <p:cNvGrpSpPr/>
        <p:nvPr/>
      </p:nvGrpSpPr>
      <p:grpSpPr>
        <a:xfrm>
          <a:off x="0" y="0"/>
          <a:ext cx="0" cy="0"/>
          <a:chOff x="0" y="0"/>
          <a:chExt cx="0" cy="0"/>
        </a:xfrm>
      </p:grpSpPr>
      <p:sp>
        <p:nvSpPr>
          <p:cNvPr id="12" name="Title Placeholder 1">
            <a:extLst>
              <a:ext uri="{FF2B5EF4-FFF2-40B4-BE49-F238E27FC236}">
                <a16:creationId xmlns:a16="http://schemas.microsoft.com/office/drawing/2014/main" id="{2B181E85-FD9A-403D-931E-244FA6DEB9D8}"/>
              </a:ext>
            </a:extLst>
          </p:cNvPr>
          <p:cNvSpPr>
            <a:spLocks noGrp="1"/>
          </p:cNvSpPr>
          <p:nvPr>
            <p:ph type="title"/>
          </p:nvPr>
        </p:nvSpPr>
        <p:spPr>
          <a:xfrm>
            <a:off x="838200" y="832694"/>
            <a:ext cx="10515600" cy="480131"/>
          </a:xfrm>
          <a:prstGeom prst="rect">
            <a:avLst/>
          </a:prstGeom>
        </p:spPr>
        <p:txBody>
          <a:bodyPr vert="horz" lIns="91440" tIns="45720" rIns="91440" bIns="45720" rtlCol="0" anchor="t" anchorCtr="0">
            <a:spAutoFit/>
          </a:bodyPr>
          <a:lstStyle/>
          <a:p>
            <a:r>
              <a:rPr lang="en-US" dirty="0"/>
              <a:t>Click to edit Master title style</a:t>
            </a:r>
          </a:p>
        </p:txBody>
      </p:sp>
      <p:sp>
        <p:nvSpPr>
          <p:cNvPr id="14" name="Slide Number Placeholder 5">
            <a:extLst>
              <a:ext uri="{FF2B5EF4-FFF2-40B4-BE49-F238E27FC236}">
                <a16:creationId xmlns:a16="http://schemas.microsoft.com/office/drawing/2014/main" id="{27DADA31-C7FD-4998-A61B-3C29275F14E2}"/>
              </a:ext>
            </a:extLst>
          </p:cNvPr>
          <p:cNvSpPr>
            <a:spLocks noGrp="1"/>
          </p:cNvSpPr>
          <p:nvPr>
            <p:ph type="sldNum" sz="quarter" idx="4"/>
          </p:nvPr>
        </p:nvSpPr>
        <p:spPr>
          <a:xfrm>
            <a:off x="838200" y="6386036"/>
            <a:ext cx="838200" cy="215444"/>
          </a:xfrm>
          <a:prstGeom prst="rect">
            <a:avLst/>
          </a:prstGeom>
        </p:spPr>
        <p:txBody>
          <a:bodyPr vert="horz" lIns="91440" tIns="45720" rIns="91440" bIns="45720" rtlCol="0" anchor="ctr">
            <a:spAutoFit/>
          </a:bodyPr>
          <a:lstStyle>
            <a:lvl1pPr algn="l">
              <a:defRPr sz="800">
                <a:solidFill>
                  <a:schemeClr val="tx1"/>
                </a:solidFill>
              </a:defRPr>
            </a:lvl1pPr>
          </a:lstStyle>
          <a:p>
            <a:fld id="{FCC0A8DD-795A-4698-9080-8DA251D23CCA}" type="slidenum">
              <a:rPr lang="en-US" smtClean="0"/>
              <a:pPr/>
              <a:t>‹#›</a:t>
            </a:fld>
            <a:endParaRPr lang="en-US"/>
          </a:p>
        </p:txBody>
      </p:sp>
    </p:spTree>
    <p:extLst>
      <p:ext uri="{BB962C8B-B14F-4D97-AF65-F5344CB8AC3E}">
        <p14:creationId xmlns:p14="http://schemas.microsoft.com/office/powerpoint/2010/main" val="974896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hart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ACEED8F-4593-46A9-B83F-F9F977D19D46}"/>
              </a:ext>
            </a:extLst>
          </p:cNvPr>
          <p:cNvSpPr/>
          <p:nvPr userDrawn="1"/>
        </p:nvSpPr>
        <p:spPr>
          <a:xfrm>
            <a:off x="838200" y="-1"/>
            <a:ext cx="3201365" cy="353658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itle 1">
            <a:extLst>
              <a:ext uri="{FF2B5EF4-FFF2-40B4-BE49-F238E27FC236}">
                <a16:creationId xmlns:a16="http://schemas.microsoft.com/office/drawing/2014/main" id="{A6F552F6-EEB8-4CBD-87F8-08D14A093C41}"/>
              </a:ext>
            </a:extLst>
          </p:cNvPr>
          <p:cNvSpPr>
            <a:spLocks noGrp="1"/>
          </p:cNvSpPr>
          <p:nvPr>
            <p:ph type="title"/>
          </p:nvPr>
        </p:nvSpPr>
        <p:spPr>
          <a:xfrm>
            <a:off x="937549" y="2561070"/>
            <a:ext cx="2991092" cy="867930"/>
          </a:xfrm>
        </p:spPr>
        <p:txBody>
          <a:bodyPr anchor="b"/>
          <a:lstStyle>
            <a:lvl1pPr>
              <a:defRPr>
                <a:solidFill>
                  <a:schemeClr val="bg1"/>
                </a:solidFill>
              </a:defRPr>
            </a:lvl1pPr>
          </a:lstStyle>
          <a:p>
            <a:r>
              <a:rPr lang="en-US" dirty="0"/>
              <a:t>Click to edit Master title style</a:t>
            </a:r>
          </a:p>
        </p:txBody>
      </p:sp>
      <p:sp>
        <p:nvSpPr>
          <p:cNvPr id="46" name="Content Placeholder 10">
            <a:extLst>
              <a:ext uri="{FF2B5EF4-FFF2-40B4-BE49-F238E27FC236}">
                <a16:creationId xmlns:a16="http://schemas.microsoft.com/office/drawing/2014/main" id="{2A7CA368-59F0-41FA-A6EC-95CCFD0DC060}"/>
              </a:ext>
            </a:extLst>
          </p:cNvPr>
          <p:cNvSpPr>
            <a:spLocks noGrp="1"/>
          </p:cNvSpPr>
          <p:nvPr>
            <p:ph sz="quarter" idx="13"/>
          </p:nvPr>
        </p:nvSpPr>
        <p:spPr>
          <a:xfrm>
            <a:off x="849776" y="3652462"/>
            <a:ext cx="3189789" cy="2458406"/>
          </a:xfrm>
          <a:prstGeom prst="rect">
            <a:avLst/>
          </a:prstGeom>
        </p:spPr>
        <p:txBody>
          <a:bodyPr anchor="t"/>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Chart Placeholder 2">
            <a:extLst>
              <a:ext uri="{FF2B5EF4-FFF2-40B4-BE49-F238E27FC236}">
                <a16:creationId xmlns:a16="http://schemas.microsoft.com/office/drawing/2014/main" id="{36EEDD0A-AEE9-4763-8E2A-D588E9B445C0}"/>
              </a:ext>
            </a:extLst>
          </p:cNvPr>
          <p:cNvSpPr>
            <a:spLocks noGrp="1"/>
          </p:cNvSpPr>
          <p:nvPr>
            <p:ph type="chart" sz="quarter" idx="14"/>
          </p:nvPr>
        </p:nvSpPr>
        <p:spPr>
          <a:xfrm>
            <a:off x="4329113" y="1160814"/>
            <a:ext cx="7024687" cy="4680000"/>
          </a:xfrm>
          <a:solidFill>
            <a:schemeClr val="bg1">
              <a:lumMod val="95000"/>
            </a:schemeClr>
          </a:solidFill>
        </p:spPr>
        <p:txBody>
          <a:bodyPr>
            <a:noAutofit/>
          </a:bodyPr>
          <a:lstStyle>
            <a:lvl1pPr marL="0" indent="0">
              <a:buNone/>
              <a:defRPr/>
            </a:lvl1pPr>
          </a:lstStyle>
          <a:p>
            <a:endParaRPr lang="en-US"/>
          </a:p>
        </p:txBody>
      </p:sp>
      <p:sp>
        <p:nvSpPr>
          <p:cNvPr id="8" name="Slide Number Placeholder 5">
            <a:extLst>
              <a:ext uri="{FF2B5EF4-FFF2-40B4-BE49-F238E27FC236}">
                <a16:creationId xmlns:a16="http://schemas.microsoft.com/office/drawing/2014/main" id="{92653493-A794-4E09-BA4A-25B56EB09E77}"/>
              </a:ext>
            </a:extLst>
          </p:cNvPr>
          <p:cNvSpPr>
            <a:spLocks noGrp="1"/>
          </p:cNvSpPr>
          <p:nvPr>
            <p:ph type="sldNum" sz="quarter" idx="4"/>
          </p:nvPr>
        </p:nvSpPr>
        <p:spPr>
          <a:xfrm>
            <a:off x="838200" y="6386036"/>
            <a:ext cx="838200" cy="215444"/>
          </a:xfrm>
          <a:prstGeom prst="rect">
            <a:avLst/>
          </a:prstGeom>
        </p:spPr>
        <p:txBody>
          <a:bodyPr vert="horz" lIns="91440" tIns="45720" rIns="91440" bIns="45720" rtlCol="0" anchor="ctr">
            <a:spAutoFit/>
          </a:bodyPr>
          <a:lstStyle>
            <a:lvl1pPr algn="l">
              <a:defRPr sz="800">
                <a:solidFill>
                  <a:schemeClr val="tx1"/>
                </a:solidFill>
              </a:defRPr>
            </a:lvl1pPr>
          </a:lstStyle>
          <a:p>
            <a:fld id="{FCC0A8DD-795A-4698-9080-8DA251D23CCA}" type="slidenum">
              <a:rPr lang="en-US" smtClean="0"/>
              <a:pPr/>
              <a:t>‹#›</a:t>
            </a:fld>
            <a:endParaRPr lang="en-US"/>
          </a:p>
        </p:txBody>
      </p:sp>
    </p:spTree>
    <p:extLst>
      <p:ext uri="{BB962C8B-B14F-4D97-AF65-F5344CB8AC3E}">
        <p14:creationId xmlns:p14="http://schemas.microsoft.com/office/powerpoint/2010/main" val="1070223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able Slide">
    <p:spTree>
      <p:nvGrpSpPr>
        <p:cNvPr id="1" name=""/>
        <p:cNvGrpSpPr/>
        <p:nvPr/>
      </p:nvGrpSpPr>
      <p:grpSpPr>
        <a:xfrm>
          <a:off x="0" y="0"/>
          <a:ext cx="0" cy="0"/>
          <a:chOff x="0" y="0"/>
          <a:chExt cx="0" cy="0"/>
        </a:xfrm>
      </p:grpSpPr>
      <p:sp>
        <p:nvSpPr>
          <p:cNvPr id="5" name="Table Placeholder 4">
            <a:extLst>
              <a:ext uri="{FF2B5EF4-FFF2-40B4-BE49-F238E27FC236}">
                <a16:creationId xmlns:a16="http://schemas.microsoft.com/office/drawing/2014/main" id="{00F49A03-D18E-4E98-BF6A-7F155935E478}"/>
              </a:ext>
            </a:extLst>
          </p:cNvPr>
          <p:cNvSpPr>
            <a:spLocks noGrp="1"/>
          </p:cNvSpPr>
          <p:nvPr>
            <p:ph type="tbl" sz="quarter" idx="15"/>
          </p:nvPr>
        </p:nvSpPr>
        <p:spPr>
          <a:xfrm>
            <a:off x="4340225" y="1160813"/>
            <a:ext cx="7013575" cy="4680000"/>
          </a:xfrm>
          <a:solidFill>
            <a:schemeClr val="bg1">
              <a:lumMod val="95000"/>
            </a:schemeClr>
          </a:solidFill>
        </p:spPr>
        <p:txBody>
          <a:bodyPr>
            <a:noAutofit/>
          </a:bodyPr>
          <a:lstStyle>
            <a:lvl1pPr marL="0" indent="0">
              <a:buNone/>
              <a:defRPr/>
            </a:lvl1pPr>
          </a:lstStyle>
          <a:p>
            <a:endParaRPr lang="en-US"/>
          </a:p>
        </p:txBody>
      </p:sp>
      <p:sp>
        <p:nvSpPr>
          <p:cNvPr id="4" name="Rectangle 3">
            <a:extLst>
              <a:ext uri="{FF2B5EF4-FFF2-40B4-BE49-F238E27FC236}">
                <a16:creationId xmlns:a16="http://schemas.microsoft.com/office/drawing/2014/main" id="{8ACEED8F-4593-46A9-B83F-F9F977D19D46}"/>
              </a:ext>
            </a:extLst>
          </p:cNvPr>
          <p:cNvSpPr/>
          <p:nvPr userDrawn="1"/>
        </p:nvSpPr>
        <p:spPr>
          <a:xfrm>
            <a:off x="838200" y="-1"/>
            <a:ext cx="3201365" cy="353658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itle 1">
            <a:extLst>
              <a:ext uri="{FF2B5EF4-FFF2-40B4-BE49-F238E27FC236}">
                <a16:creationId xmlns:a16="http://schemas.microsoft.com/office/drawing/2014/main" id="{A6F552F6-EEB8-4CBD-87F8-08D14A093C41}"/>
              </a:ext>
            </a:extLst>
          </p:cNvPr>
          <p:cNvSpPr>
            <a:spLocks noGrp="1"/>
          </p:cNvSpPr>
          <p:nvPr>
            <p:ph type="title"/>
          </p:nvPr>
        </p:nvSpPr>
        <p:spPr>
          <a:xfrm>
            <a:off x="937549" y="2561070"/>
            <a:ext cx="2991092" cy="867930"/>
          </a:xfrm>
        </p:spPr>
        <p:txBody>
          <a:bodyPr anchor="b"/>
          <a:lstStyle>
            <a:lvl1pPr>
              <a:defRPr>
                <a:solidFill>
                  <a:schemeClr val="bg1"/>
                </a:solidFill>
              </a:defRPr>
            </a:lvl1pPr>
          </a:lstStyle>
          <a:p>
            <a:r>
              <a:rPr lang="en-US" dirty="0"/>
              <a:t>Click to edit Master title style</a:t>
            </a:r>
          </a:p>
        </p:txBody>
      </p:sp>
      <p:sp>
        <p:nvSpPr>
          <p:cNvPr id="46" name="Content Placeholder 10">
            <a:extLst>
              <a:ext uri="{FF2B5EF4-FFF2-40B4-BE49-F238E27FC236}">
                <a16:creationId xmlns:a16="http://schemas.microsoft.com/office/drawing/2014/main" id="{2A7CA368-59F0-41FA-A6EC-95CCFD0DC060}"/>
              </a:ext>
            </a:extLst>
          </p:cNvPr>
          <p:cNvSpPr>
            <a:spLocks noGrp="1"/>
          </p:cNvSpPr>
          <p:nvPr>
            <p:ph sz="quarter" idx="13"/>
          </p:nvPr>
        </p:nvSpPr>
        <p:spPr>
          <a:xfrm>
            <a:off x="849776" y="3652462"/>
            <a:ext cx="3189789" cy="2458800"/>
          </a:xfrm>
          <a:prstGeom prst="rect">
            <a:avLst/>
          </a:prstGeom>
        </p:spPr>
        <p:txBody>
          <a:bodyPr anchor="t"/>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a:extLst>
              <a:ext uri="{FF2B5EF4-FFF2-40B4-BE49-F238E27FC236}">
                <a16:creationId xmlns:a16="http://schemas.microsoft.com/office/drawing/2014/main" id="{C6760340-FAC9-477F-90C8-60CDE3ACFD17}"/>
              </a:ext>
            </a:extLst>
          </p:cNvPr>
          <p:cNvSpPr>
            <a:spLocks noGrp="1"/>
          </p:cNvSpPr>
          <p:nvPr>
            <p:ph type="sldNum" sz="quarter" idx="4"/>
          </p:nvPr>
        </p:nvSpPr>
        <p:spPr>
          <a:xfrm>
            <a:off x="838200" y="6386036"/>
            <a:ext cx="838200" cy="215444"/>
          </a:xfrm>
          <a:prstGeom prst="rect">
            <a:avLst/>
          </a:prstGeom>
        </p:spPr>
        <p:txBody>
          <a:bodyPr vert="horz" lIns="91440" tIns="45720" rIns="91440" bIns="45720" rtlCol="0" anchor="ctr">
            <a:spAutoFit/>
          </a:bodyPr>
          <a:lstStyle>
            <a:lvl1pPr algn="l">
              <a:defRPr sz="800">
                <a:solidFill>
                  <a:schemeClr val="tx1"/>
                </a:solidFill>
              </a:defRPr>
            </a:lvl1pPr>
          </a:lstStyle>
          <a:p>
            <a:fld id="{FCC0A8DD-795A-4698-9080-8DA251D23CCA}" type="slidenum">
              <a:rPr lang="en-US" smtClean="0"/>
              <a:pPr/>
              <a:t>‹#›</a:t>
            </a:fld>
            <a:endParaRPr lang="en-US"/>
          </a:p>
        </p:txBody>
      </p:sp>
    </p:spTree>
    <p:extLst>
      <p:ext uri="{BB962C8B-B14F-4D97-AF65-F5344CB8AC3E}">
        <p14:creationId xmlns:p14="http://schemas.microsoft.com/office/powerpoint/2010/main" val="475076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Media Slide">
    <p:bg>
      <p:bgPr>
        <a:solidFill>
          <a:schemeClr val="bg1">
            <a:lumMod val="95000"/>
          </a:schemeClr>
        </a:solidFill>
        <a:effectLst/>
      </p:bgPr>
    </p:bg>
    <p:spTree>
      <p:nvGrpSpPr>
        <p:cNvPr id="1" name=""/>
        <p:cNvGrpSpPr/>
        <p:nvPr/>
      </p:nvGrpSpPr>
      <p:grpSpPr>
        <a:xfrm>
          <a:off x="0" y="0"/>
          <a:ext cx="0" cy="0"/>
          <a:chOff x="0" y="0"/>
          <a:chExt cx="0" cy="0"/>
        </a:xfrm>
      </p:grpSpPr>
      <p:sp>
        <p:nvSpPr>
          <p:cNvPr id="15" name="Media Placeholder 2">
            <a:extLst>
              <a:ext uri="{FF2B5EF4-FFF2-40B4-BE49-F238E27FC236}">
                <a16:creationId xmlns:a16="http://schemas.microsoft.com/office/drawing/2014/main" id="{923FE867-48C4-46E3-80FB-D42B615521A3}"/>
              </a:ext>
            </a:extLst>
          </p:cNvPr>
          <p:cNvSpPr>
            <a:spLocks noGrp="1"/>
          </p:cNvSpPr>
          <p:nvPr>
            <p:ph type="media" sz="quarter" idx="13"/>
          </p:nvPr>
        </p:nvSpPr>
        <p:spPr>
          <a:xfrm>
            <a:off x="0" y="0"/>
            <a:ext cx="12192000" cy="6789600"/>
          </a:xfrm>
          <a:solidFill>
            <a:schemeClr val="bg1">
              <a:lumMod val="95000"/>
            </a:schemeClr>
          </a:solidFill>
        </p:spPr>
        <p:txBody>
          <a:bodyPr anchor="t">
            <a:noAutofit/>
          </a:bodyPr>
          <a:lstStyle>
            <a:lvl1pPr marL="0" indent="0" algn="ctr">
              <a:buNone/>
              <a:defRPr/>
            </a:lvl1pPr>
          </a:lstStyle>
          <a:p>
            <a:endParaRPr lang="en-US" dirty="0"/>
          </a:p>
        </p:txBody>
      </p:sp>
    </p:spTree>
    <p:extLst>
      <p:ext uri="{BB962C8B-B14F-4D97-AF65-F5344CB8AC3E}">
        <p14:creationId xmlns:p14="http://schemas.microsoft.com/office/powerpoint/2010/main" val="4103738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F7E04796-1FA8-4CD5-9932-66151E20F8B9}"/>
              </a:ext>
            </a:extLst>
          </p:cNvPr>
          <p:cNvSpPr/>
          <p:nvPr userDrawn="1"/>
        </p:nvSpPr>
        <p:spPr>
          <a:xfrm>
            <a:off x="0" y="0"/>
            <a:ext cx="12192000" cy="5903089"/>
          </a:xfrm>
          <a:prstGeom prst="rect">
            <a:avLst/>
          </a:prstGeom>
          <a:solidFill>
            <a:srgbClr val="007A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itle Placeholder 1">
            <a:extLst>
              <a:ext uri="{FF2B5EF4-FFF2-40B4-BE49-F238E27FC236}">
                <a16:creationId xmlns:a16="http://schemas.microsoft.com/office/drawing/2014/main" id="{A82FD850-A9D7-4C49-BDB0-F6379AEB7F0B}"/>
              </a:ext>
            </a:extLst>
          </p:cNvPr>
          <p:cNvSpPr>
            <a:spLocks noGrp="1"/>
          </p:cNvSpPr>
          <p:nvPr>
            <p:ph type="title" hasCustomPrompt="1"/>
          </p:nvPr>
        </p:nvSpPr>
        <p:spPr>
          <a:xfrm>
            <a:off x="838200" y="4315670"/>
            <a:ext cx="3960440" cy="369332"/>
          </a:xfrm>
          <a:prstGeom prst="rect">
            <a:avLst/>
          </a:prstGeom>
        </p:spPr>
        <p:txBody>
          <a:bodyPr vert="horz" wrap="square" lIns="91440" tIns="45720" rIns="91440" bIns="45720" rtlCol="0" anchor="t" anchorCtr="0">
            <a:spAutoFit/>
          </a:bodyPr>
          <a:lstStyle>
            <a:lvl1pPr>
              <a:defRPr sz="2000">
                <a:solidFill>
                  <a:schemeClr val="bg1"/>
                </a:solidFill>
              </a:defRPr>
            </a:lvl1pPr>
          </a:lstStyle>
          <a:p>
            <a:r>
              <a:rPr lang="en-US" dirty="0"/>
              <a:t>tollgroup.com</a:t>
            </a:r>
          </a:p>
        </p:txBody>
      </p:sp>
      <p:sp>
        <p:nvSpPr>
          <p:cNvPr id="27" name="Text Placeholder 36">
            <a:extLst>
              <a:ext uri="{FF2B5EF4-FFF2-40B4-BE49-F238E27FC236}">
                <a16:creationId xmlns:a16="http://schemas.microsoft.com/office/drawing/2014/main" id="{7580A1D9-EDAF-4873-B281-C6F1091756B6}"/>
              </a:ext>
            </a:extLst>
          </p:cNvPr>
          <p:cNvSpPr>
            <a:spLocks noGrp="1"/>
          </p:cNvSpPr>
          <p:nvPr>
            <p:ph type="body" idx="1" hasCustomPrompt="1"/>
          </p:nvPr>
        </p:nvSpPr>
        <p:spPr>
          <a:xfrm>
            <a:off x="854720" y="4798814"/>
            <a:ext cx="3943920" cy="286232"/>
          </a:xfrm>
        </p:spPr>
        <p:txBody>
          <a:bodyPr anchor="ctr"/>
          <a:lstStyle>
            <a:lvl1pPr marL="0" indent="0">
              <a:buNone/>
              <a:defRPr sz="1400">
                <a:solidFill>
                  <a:schemeClr val="bg1"/>
                </a:solidFill>
                <a:latin typeface="+mn-lt"/>
              </a:defRPr>
            </a:lvl1pPr>
          </a:lstStyle>
          <a:p>
            <a:r>
              <a:rPr lang="en-US" dirty="0"/>
              <a:t>Name | Job Title</a:t>
            </a:r>
          </a:p>
        </p:txBody>
      </p:sp>
      <p:sp>
        <p:nvSpPr>
          <p:cNvPr id="5" name="Freeform 5">
            <a:extLst>
              <a:ext uri="{FF2B5EF4-FFF2-40B4-BE49-F238E27FC236}">
                <a16:creationId xmlns:a16="http://schemas.microsoft.com/office/drawing/2014/main" id="{522636D7-713C-472D-8CFF-793AA33983F5}"/>
              </a:ext>
            </a:extLst>
          </p:cNvPr>
          <p:cNvSpPr>
            <a:spLocks noEditPoints="1"/>
          </p:cNvSpPr>
          <p:nvPr userDrawn="1"/>
        </p:nvSpPr>
        <p:spPr bwMode="auto">
          <a:xfrm>
            <a:off x="791852" y="3421931"/>
            <a:ext cx="1791093" cy="422246"/>
          </a:xfrm>
          <a:custGeom>
            <a:avLst/>
            <a:gdLst>
              <a:gd name="T0" fmla="*/ 261 w 476"/>
              <a:gd name="T1" fmla="*/ 0 h 111"/>
              <a:gd name="T2" fmla="*/ 161 w 476"/>
              <a:gd name="T3" fmla="*/ 33 h 111"/>
              <a:gd name="T4" fmla="*/ 149 w 476"/>
              <a:gd name="T5" fmla="*/ 33 h 111"/>
              <a:gd name="T6" fmla="*/ 151 w 476"/>
              <a:gd name="T7" fmla="*/ 111 h 111"/>
              <a:gd name="T8" fmla="*/ 275 w 476"/>
              <a:gd name="T9" fmla="*/ 78 h 111"/>
              <a:gd name="T10" fmla="*/ 274 w 476"/>
              <a:gd name="T11" fmla="*/ 0 h 111"/>
              <a:gd name="T12" fmla="*/ 230 w 476"/>
              <a:gd name="T13" fmla="*/ 74 h 111"/>
              <a:gd name="T14" fmla="*/ 184 w 476"/>
              <a:gd name="T15" fmla="*/ 83 h 111"/>
              <a:gd name="T16" fmla="*/ 194 w 476"/>
              <a:gd name="T17" fmla="*/ 38 h 111"/>
              <a:gd name="T18" fmla="*/ 241 w 476"/>
              <a:gd name="T19" fmla="*/ 29 h 111"/>
              <a:gd name="T20" fmla="*/ 79 w 476"/>
              <a:gd name="T21" fmla="*/ 20 h 111"/>
              <a:gd name="T22" fmla="*/ 164 w 476"/>
              <a:gd name="T23" fmla="*/ 0 h 111"/>
              <a:gd name="T24" fmla="*/ 5 w 476"/>
              <a:gd name="T25" fmla="*/ 17 h 111"/>
              <a:gd name="T26" fmla="*/ 126 w 476"/>
              <a:gd name="T27" fmla="*/ 20 h 111"/>
              <a:gd name="T28" fmla="*/ 186 w 476"/>
              <a:gd name="T29" fmla="*/ 24 h 111"/>
              <a:gd name="T30" fmla="*/ 208 w 476"/>
              <a:gd name="T31" fmla="*/ 0 h 111"/>
              <a:gd name="T32" fmla="*/ 155 w 476"/>
              <a:gd name="T33" fmla="*/ 24 h 111"/>
              <a:gd name="T34" fmla="*/ 2 w 476"/>
              <a:gd name="T35" fmla="*/ 24 h 111"/>
              <a:gd name="T36" fmla="*/ 75 w 476"/>
              <a:gd name="T37" fmla="*/ 29 h 111"/>
              <a:gd name="T38" fmla="*/ 65 w 476"/>
              <a:gd name="T39" fmla="*/ 111 h 111"/>
              <a:gd name="T40" fmla="*/ 122 w 476"/>
              <a:gd name="T41" fmla="*/ 29 h 111"/>
              <a:gd name="T42" fmla="*/ 186 w 476"/>
              <a:gd name="T43" fmla="*/ 24 h 111"/>
              <a:gd name="T44" fmla="*/ 430 w 476"/>
              <a:gd name="T45" fmla="*/ 79 h 111"/>
              <a:gd name="T46" fmla="*/ 418 w 476"/>
              <a:gd name="T47" fmla="*/ 0 h 111"/>
              <a:gd name="T48" fmla="*/ 379 w 476"/>
              <a:gd name="T49" fmla="*/ 89 h 111"/>
              <a:gd name="T50" fmla="*/ 463 w 476"/>
              <a:gd name="T51" fmla="*/ 111 h 111"/>
              <a:gd name="T52" fmla="*/ 433 w 476"/>
              <a:gd name="T53" fmla="*/ 83 h 111"/>
              <a:gd name="T54" fmla="*/ 365 w 476"/>
              <a:gd name="T55" fmla="*/ 0 h 111"/>
              <a:gd name="T56" fmla="*/ 306 w 476"/>
              <a:gd name="T57" fmla="*/ 29 h 111"/>
              <a:gd name="T58" fmla="*/ 296 w 476"/>
              <a:gd name="T59" fmla="*/ 111 h 111"/>
              <a:gd name="T60" fmla="*/ 376 w 476"/>
              <a:gd name="T61" fmla="*/ 83 h 111"/>
              <a:gd name="T62" fmla="*/ 331 w 476"/>
              <a:gd name="T63" fmla="*/ 79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76" h="111">
                <a:moveTo>
                  <a:pt x="274" y="0"/>
                </a:moveTo>
                <a:cubicBezTo>
                  <a:pt x="261" y="0"/>
                  <a:pt x="261" y="0"/>
                  <a:pt x="261" y="0"/>
                </a:cubicBezTo>
                <a:cubicBezTo>
                  <a:pt x="252" y="4"/>
                  <a:pt x="199" y="25"/>
                  <a:pt x="192" y="28"/>
                </a:cubicBezTo>
                <a:cubicBezTo>
                  <a:pt x="186" y="30"/>
                  <a:pt x="175" y="33"/>
                  <a:pt x="161" y="33"/>
                </a:cubicBezTo>
                <a:cubicBezTo>
                  <a:pt x="150" y="33"/>
                  <a:pt x="150" y="33"/>
                  <a:pt x="150" y="33"/>
                </a:cubicBezTo>
                <a:cubicBezTo>
                  <a:pt x="150" y="33"/>
                  <a:pt x="150" y="33"/>
                  <a:pt x="149" y="33"/>
                </a:cubicBezTo>
                <a:cubicBezTo>
                  <a:pt x="130" y="78"/>
                  <a:pt x="130" y="78"/>
                  <a:pt x="130" y="78"/>
                </a:cubicBezTo>
                <a:cubicBezTo>
                  <a:pt x="122" y="96"/>
                  <a:pt x="131" y="111"/>
                  <a:pt x="151" y="111"/>
                </a:cubicBezTo>
                <a:cubicBezTo>
                  <a:pt x="224" y="111"/>
                  <a:pt x="224" y="111"/>
                  <a:pt x="224" y="111"/>
                </a:cubicBezTo>
                <a:cubicBezTo>
                  <a:pt x="251" y="111"/>
                  <a:pt x="266" y="100"/>
                  <a:pt x="275" y="78"/>
                </a:cubicBezTo>
                <a:cubicBezTo>
                  <a:pt x="295" y="33"/>
                  <a:pt x="295" y="33"/>
                  <a:pt x="295" y="33"/>
                </a:cubicBezTo>
                <a:cubicBezTo>
                  <a:pt x="303" y="15"/>
                  <a:pt x="294" y="0"/>
                  <a:pt x="274" y="0"/>
                </a:cubicBezTo>
                <a:moveTo>
                  <a:pt x="247" y="38"/>
                </a:moveTo>
                <a:cubicBezTo>
                  <a:pt x="230" y="74"/>
                  <a:pt x="230" y="74"/>
                  <a:pt x="230" y="74"/>
                </a:cubicBezTo>
                <a:cubicBezTo>
                  <a:pt x="228" y="79"/>
                  <a:pt x="222" y="83"/>
                  <a:pt x="217" y="83"/>
                </a:cubicBezTo>
                <a:cubicBezTo>
                  <a:pt x="184" y="83"/>
                  <a:pt x="184" y="83"/>
                  <a:pt x="184" y="83"/>
                </a:cubicBezTo>
                <a:cubicBezTo>
                  <a:pt x="179" y="83"/>
                  <a:pt x="176" y="79"/>
                  <a:pt x="178" y="74"/>
                </a:cubicBezTo>
                <a:cubicBezTo>
                  <a:pt x="194" y="38"/>
                  <a:pt x="194" y="38"/>
                  <a:pt x="194" y="38"/>
                </a:cubicBezTo>
                <a:cubicBezTo>
                  <a:pt x="196" y="33"/>
                  <a:pt x="203" y="29"/>
                  <a:pt x="208" y="29"/>
                </a:cubicBezTo>
                <a:cubicBezTo>
                  <a:pt x="241" y="29"/>
                  <a:pt x="241" y="29"/>
                  <a:pt x="241" y="29"/>
                </a:cubicBezTo>
                <a:cubicBezTo>
                  <a:pt x="246" y="29"/>
                  <a:pt x="249" y="33"/>
                  <a:pt x="247" y="38"/>
                </a:cubicBezTo>
                <a:moveTo>
                  <a:pt x="79" y="20"/>
                </a:moveTo>
                <a:cubicBezTo>
                  <a:pt x="132" y="20"/>
                  <a:pt x="132" y="20"/>
                  <a:pt x="132" y="20"/>
                </a:cubicBezTo>
                <a:cubicBezTo>
                  <a:pt x="150" y="20"/>
                  <a:pt x="157" y="9"/>
                  <a:pt x="164" y="0"/>
                </a:cubicBezTo>
                <a:cubicBezTo>
                  <a:pt x="39" y="0"/>
                  <a:pt x="39" y="0"/>
                  <a:pt x="39" y="0"/>
                </a:cubicBezTo>
                <a:cubicBezTo>
                  <a:pt x="17" y="1"/>
                  <a:pt x="9" y="10"/>
                  <a:pt x="5" y="17"/>
                </a:cubicBezTo>
                <a:cubicBezTo>
                  <a:pt x="4" y="20"/>
                  <a:pt x="4" y="20"/>
                  <a:pt x="4" y="20"/>
                </a:cubicBezTo>
                <a:cubicBezTo>
                  <a:pt x="126" y="20"/>
                  <a:pt x="126" y="20"/>
                  <a:pt x="126" y="20"/>
                </a:cubicBezTo>
                <a:lnTo>
                  <a:pt x="79" y="20"/>
                </a:lnTo>
                <a:close/>
                <a:moveTo>
                  <a:pt x="186" y="24"/>
                </a:moveTo>
                <a:cubicBezTo>
                  <a:pt x="190" y="23"/>
                  <a:pt x="230" y="4"/>
                  <a:pt x="238" y="0"/>
                </a:cubicBezTo>
                <a:cubicBezTo>
                  <a:pt x="208" y="0"/>
                  <a:pt x="208" y="0"/>
                  <a:pt x="208" y="0"/>
                </a:cubicBezTo>
                <a:cubicBezTo>
                  <a:pt x="195" y="8"/>
                  <a:pt x="182" y="16"/>
                  <a:pt x="179" y="17"/>
                </a:cubicBezTo>
                <a:cubicBezTo>
                  <a:pt x="170" y="21"/>
                  <a:pt x="162" y="23"/>
                  <a:pt x="155" y="24"/>
                </a:cubicBezTo>
                <a:cubicBezTo>
                  <a:pt x="153" y="24"/>
                  <a:pt x="150" y="24"/>
                  <a:pt x="148" y="24"/>
                </a:cubicBezTo>
                <a:cubicBezTo>
                  <a:pt x="2" y="24"/>
                  <a:pt x="2" y="24"/>
                  <a:pt x="2" y="24"/>
                </a:cubicBezTo>
                <a:cubicBezTo>
                  <a:pt x="0" y="29"/>
                  <a:pt x="0" y="29"/>
                  <a:pt x="0" y="29"/>
                </a:cubicBezTo>
                <a:cubicBezTo>
                  <a:pt x="75" y="29"/>
                  <a:pt x="75" y="29"/>
                  <a:pt x="75" y="29"/>
                </a:cubicBezTo>
                <a:cubicBezTo>
                  <a:pt x="48" y="89"/>
                  <a:pt x="48" y="89"/>
                  <a:pt x="48" y="89"/>
                </a:cubicBezTo>
                <a:cubicBezTo>
                  <a:pt x="43" y="100"/>
                  <a:pt x="51" y="111"/>
                  <a:pt x="65" y="111"/>
                </a:cubicBezTo>
                <a:cubicBezTo>
                  <a:pt x="85" y="111"/>
                  <a:pt x="85" y="111"/>
                  <a:pt x="85" y="111"/>
                </a:cubicBezTo>
                <a:cubicBezTo>
                  <a:pt x="122" y="29"/>
                  <a:pt x="122" y="29"/>
                  <a:pt x="122" y="29"/>
                </a:cubicBezTo>
                <a:cubicBezTo>
                  <a:pt x="155" y="29"/>
                  <a:pt x="155" y="29"/>
                  <a:pt x="155" y="29"/>
                </a:cubicBezTo>
                <a:cubicBezTo>
                  <a:pt x="166" y="29"/>
                  <a:pt x="173" y="29"/>
                  <a:pt x="186" y="24"/>
                </a:cubicBezTo>
                <a:moveTo>
                  <a:pt x="433" y="83"/>
                </a:moveTo>
                <a:cubicBezTo>
                  <a:pt x="430" y="83"/>
                  <a:pt x="429" y="80"/>
                  <a:pt x="430" y="79"/>
                </a:cubicBezTo>
                <a:cubicBezTo>
                  <a:pt x="465" y="0"/>
                  <a:pt x="465" y="0"/>
                  <a:pt x="465" y="0"/>
                </a:cubicBezTo>
                <a:cubicBezTo>
                  <a:pt x="418" y="0"/>
                  <a:pt x="418" y="0"/>
                  <a:pt x="418" y="0"/>
                </a:cubicBezTo>
                <a:cubicBezTo>
                  <a:pt x="405" y="29"/>
                  <a:pt x="405" y="29"/>
                  <a:pt x="405" y="29"/>
                </a:cubicBezTo>
                <a:cubicBezTo>
                  <a:pt x="379" y="89"/>
                  <a:pt x="379" y="89"/>
                  <a:pt x="379" y="89"/>
                </a:cubicBezTo>
                <a:cubicBezTo>
                  <a:pt x="374" y="100"/>
                  <a:pt x="381" y="111"/>
                  <a:pt x="396" y="111"/>
                </a:cubicBezTo>
                <a:cubicBezTo>
                  <a:pt x="463" y="111"/>
                  <a:pt x="463" y="111"/>
                  <a:pt x="463" y="111"/>
                </a:cubicBezTo>
                <a:cubicBezTo>
                  <a:pt x="476" y="83"/>
                  <a:pt x="476" y="83"/>
                  <a:pt x="476" y="83"/>
                </a:cubicBezTo>
                <a:lnTo>
                  <a:pt x="433" y="83"/>
                </a:lnTo>
                <a:close/>
                <a:moveTo>
                  <a:pt x="331" y="79"/>
                </a:moveTo>
                <a:cubicBezTo>
                  <a:pt x="365" y="0"/>
                  <a:pt x="365" y="0"/>
                  <a:pt x="365" y="0"/>
                </a:cubicBezTo>
                <a:cubicBezTo>
                  <a:pt x="319" y="0"/>
                  <a:pt x="319" y="0"/>
                  <a:pt x="319" y="0"/>
                </a:cubicBezTo>
                <a:cubicBezTo>
                  <a:pt x="306" y="29"/>
                  <a:pt x="306" y="29"/>
                  <a:pt x="306" y="29"/>
                </a:cubicBezTo>
                <a:cubicBezTo>
                  <a:pt x="279" y="89"/>
                  <a:pt x="279" y="89"/>
                  <a:pt x="279" y="89"/>
                </a:cubicBezTo>
                <a:cubicBezTo>
                  <a:pt x="274" y="100"/>
                  <a:pt x="282" y="111"/>
                  <a:pt x="296" y="111"/>
                </a:cubicBezTo>
                <a:cubicBezTo>
                  <a:pt x="363" y="111"/>
                  <a:pt x="363" y="111"/>
                  <a:pt x="363" y="111"/>
                </a:cubicBezTo>
                <a:cubicBezTo>
                  <a:pt x="376" y="83"/>
                  <a:pt x="376" y="83"/>
                  <a:pt x="376" y="83"/>
                </a:cubicBezTo>
                <a:cubicBezTo>
                  <a:pt x="334" y="83"/>
                  <a:pt x="334" y="83"/>
                  <a:pt x="334" y="83"/>
                </a:cubicBezTo>
                <a:cubicBezTo>
                  <a:pt x="330" y="83"/>
                  <a:pt x="330" y="80"/>
                  <a:pt x="331" y="79"/>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Rectangle 1"/>
          <p:cNvSpPr/>
          <p:nvPr userDrawn="1"/>
        </p:nvSpPr>
        <p:spPr>
          <a:xfrm>
            <a:off x="10680569" y="6117996"/>
            <a:ext cx="1376313" cy="5090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 Placeholder 36">
            <a:extLst>
              <a:ext uri="{FF2B5EF4-FFF2-40B4-BE49-F238E27FC236}">
                <a16:creationId xmlns:a16="http://schemas.microsoft.com/office/drawing/2014/main" id="{7580A1D9-EDAF-4873-B281-C6F1091756B6}"/>
              </a:ext>
            </a:extLst>
          </p:cNvPr>
          <p:cNvSpPr>
            <a:spLocks noGrp="1"/>
          </p:cNvSpPr>
          <p:nvPr>
            <p:ph type="body" idx="10" hasCustomPrompt="1"/>
          </p:nvPr>
        </p:nvSpPr>
        <p:spPr>
          <a:xfrm>
            <a:off x="854720" y="5150929"/>
            <a:ext cx="3943920" cy="286232"/>
          </a:xfrm>
        </p:spPr>
        <p:txBody>
          <a:bodyPr anchor="ctr"/>
          <a:lstStyle>
            <a:lvl1pPr marL="0" indent="0">
              <a:buNone/>
              <a:defRPr sz="1400">
                <a:solidFill>
                  <a:schemeClr val="bg1"/>
                </a:solidFill>
                <a:latin typeface="+mn-lt"/>
              </a:defRPr>
            </a:lvl1pPr>
          </a:lstStyle>
          <a:p>
            <a:r>
              <a:rPr lang="en-US" dirty="0"/>
              <a:t>Email address | Phone number</a:t>
            </a:r>
          </a:p>
        </p:txBody>
      </p:sp>
    </p:spTree>
    <p:extLst>
      <p:ext uri="{BB962C8B-B14F-4D97-AF65-F5344CB8AC3E}">
        <p14:creationId xmlns:p14="http://schemas.microsoft.com/office/powerpoint/2010/main" val="460212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Icon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3EFA50-75B4-4728-8A50-9AFE4701EAD1}"/>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3E62C9F2-BA13-4BF0-B434-B4387A2539DD}"/>
              </a:ext>
            </a:extLst>
          </p:cNvPr>
          <p:cNvSpPr>
            <a:spLocks noGrp="1"/>
          </p:cNvSpPr>
          <p:nvPr>
            <p:ph type="sldNum" sz="quarter" idx="10"/>
          </p:nvPr>
        </p:nvSpPr>
        <p:spPr/>
        <p:txBody>
          <a:bodyPr/>
          <a:lstStyle/>
          <a:p>
            <a:fld id="{FCC0A8DD-795A-4698-9080-8DA251D23CCA}" type="slidenum">
              <a:rPr lang="en-US" smtClean="0"/>
              <a:pPr/>
              <a:t>‹#›</a:t>
            </a:fld>
            <a:endParaRPr lang="en-US"/>
          </a:p>
        </p:txBody>
      </p:sp>
      <p:grpSp>
        <p:nvGrpSpPr>
          <p:cNvPr id="90" name="Group 89">
            <a:extLst>
              <a:ext uri="{FF2B5EF4-FFF2-40B4-BE49-F238E27FC236}">
                <a16:creationId xmlns:a16="http://schemas.microsoft.com/office/drawing/2014/main" id="{81F1E9C8-990D-4413-A1EC-EBEB6E3AF073}"/>
              </a:ext>
            </a:extLst>
          </p:cNvPr>
          <p:cNvGrpSpPr/>
          <p:nvPr userDrawn="1"/>
        </p:nvGrpSpPr>
        <p:grpSpPr>
          <a:xfrm>
            <a:off x="833838" y="1664136"/>
            <a:ext cx="10515600" cy="4280411"/>
            <a:chOff x="833838" y="1837911"/>
            <a:chExt cx="10515600" cy="4280411"/>
          </a:xfrm>
        </p:grpSpPr>
        <p:sp>
          <p:nvSpPr>
            <p:cNvPr id="5" name="Rectangle 4">
              <a:extLst>
                <a:ext uri="{FF2B5EF4-FFF2-40B4-BE49-F238E27FC236}">
                  <a16:creationId xmlns:a16="http://schemas.microsoft.com/office/drawing/2014/main" id="{0DBA3AFF-ABD2-4AB5-8F26-8AD1F483ABBE}"/>
                </a:ext>
              </a:extLst>
            </p:cNvPr>
            <p:cNvSpPr/>
            <p:nvPr/>
          </p:nvSpPr>
          <p:spPr>
            <a:xfrm>
              <a:off x="833838" y="1837911"/>
              <a:ext cx="583349" cy="583349"/>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Rectangle 5">
              <a:extLst>
                <a:ext uri="{FF2B5EF4-FFF2-40B4-BE49-F238E27FC236}">
                  <a16:creationId xmlns:a16="http://schemas.microsoft.com/office/drawing/2014/main" id="{9B2B84A7-4D88-4C88-873D-DEED933AEE07}"/>
                </a:ext>
              </a:extLst>
            </p:cNvPr>
            <p:cNvSpPr/>
            <p:nvPr/>
          </p:nvSpPr>
          <p:spPr>
            <a:xfrm>
              <a:off x="1599021" y="1837911"/>
              <a:ext cx="583349" cy="583349"/>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 name="Rectangle 6">
              <a:extLst>
                <a:ext uri="{FF2B5EF4-FFF2-40B4-BE49-F238E27FC236}">
                  <a16:creationId xmlns:a16="http://schemas.microsoft.com/office/drawing/2014/main" id="{B7C8D75B-61D9-4C8C-9119-8B4C1047F44C}"/>
                </a:ext>
              </a:extLst>
            </p:cNvPr>
            <p:cNvSpPr/>
            <p:nvPr/>
          </p:nvSpPr>
          <p:spPr>
            <a:xfrm>
              <a:off x="2364206" y="1837911"/>
              <a:ext cx="583349" cy="583349"/>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 name="Rectangle 7">
              <a:extLst>
                <a:ext uri="{FF2B5EF4-FFF2-40B4-BE49-F238E27FC236}">
                  <a16:creationId xmlns:a16="http://schemas.microsoft.com/office/drawing/2014/main" id="{6EA78317-E2B3-4B02-9A88-D40E449778FD}"/>
                </a:ext>
              </a:extLst>
            </p:cNvPr>
            <p:cNvSpPr/>
            <p:nvPr/>
          </p:nvSpPr>
          <p:spPr>
            <a:xfrm>
              <a:off x="3129389" y="1837911"/>
              <a:ext cx="583349" cy="583349"/>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 name="Rectangle 8">
              <a:extLst>
                <a:ext uri="{FF2B5EF4-FFF2-40B4-BE49-F238E27FC236}">
                  <a16:creationId xmlns:a16="http://schemas.microsoft.com/office/drawing/2014/main" id="{CC820E26-2848-424A-9C68-9A5D872B71DA}"/>
                </a:ext>
              </a:extLst>
            </p:cNvPr>
            <p:cNvSpPr/>
            <p:nvPr/>
          </p:nvSpPr>
          <p:spPr>
            <a:xfrm>
              <a:off x="3894574" y="1837911"/>
              <a:ext cx="583349" cy="583349"/>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 name="Rectangle 9">
              <a:extLst>
                <a:ext uri="{FF2B5EF4-FFF2-40B4-BE49-F238E27FC236}">
                  <a16:creationId xmlns:a16="http://schemas.microsoft.com/office/drawing/2014/main" id="{B2A813D7-636C-4C02-888C-0718A9EDC788}"/>
                </a:ext>
              </a:extLst>
            </p:cNvPr>
            <p:cNvSpPr/>
            <p:nvPr/>
          </p:nvSpPr>
          <p:spPr>
            <a:xfrm>
              <a:off x="4659758" y="1837911"/>
              <a:ext cx="583349" cy="583349"/>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Rectangle 10">
              <a:extLst>
                <a:ext uri="{FF2B5EF4-FFF2-40B4-BE49-F238E27FC236}">
                  <a16:creationId xmlns:a16="http://schemas.microsoft.com/office/drawing/2014/main" id="{CE7711AE-B496-4BF1-8E7F-8B91958C9151}"/>
                </a:ext>
              </a:extLst>
            </p:cNvPr>
            <p:cNvSpPr/>
            <p:nvPr/>
          </p:nvSpPr>
          <p:spPr>
            <a:xfrm>
              <a:off x="5424942" y="1837911"/>
              <a:ext cx="583349" cy="583349"/>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2" name="Rectangle 11">
              <a:extLst>
                <a:ext uri="{FF2B5EF4-FFF2-40B4-BE49-F238E27FC236}">
                  <a16:creationId xmlns:a16="http://schemas.microsoft.com/office/drawing/2014/main" id="{3FC45930-7341-4139-A5F8-6CD7140C57FF}"/>
                </a:ext>
              </a:extLst>
            </p:cNvPr>
            <p:cNvSpPr/>
            <p:nvPr/>
          </p:nvSpPr>
          <p:spPr>
            <a:xfrm>
              <a:off x="6190125" y="1837911"/>
              <a:ext cx="583349" cy="583349"/>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 name="Rectangle 12">
              <a:extLst>
                <a:ext uri="{FF2B5EF4-FFF2-40B4-BE49-F238E27FC236}">
                  <a16:creationId xmlns:a16="http://schemas.microsoft.com/office/drawing/2014/main" id="{AF82D695-46C2-4E05-AB8A-78BA2560A93D}"/>
                </a:ext>
              </a:extLst>
            </p:cNvPr>
            <p:cNvSpPr/>
            <p:nvPr/>
          </p:nvSpPr>
          <p:spPr>
            <a:xfrm>
              <a:off x="6955309" y="1837911"/>
              <a:ext cx="583349" cy="583349"/>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 name="Rectangle 13">
              <a:extLst>
                <a:ext uri="{FF2B5EF4-FFF2-40B4-BE49-F238E27FC236}">
                  <a16:creationId xmlns:a16="http://schemas.microsoft.com/office/drawing/2014/main" id="{5616BCFA-75B0-4721-B374-9BE6A82AE5A7}"/>
                </a:ext>
              </a:extLst>
            </p:cNvPr>
            <p:cNvSpPr/>
            <p:nvPr/>
          </p:nvSpPr>
          <p:spPr>
            <a:xfrm>
              <a:off x="7720493" y="1837911"/>
              <a:ext cx="583349" cy="583349"/>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 name="Rectangle 14">
              <a:extLst>
                <a:ext uri="{FF2B5EF4-FFF2-40B4-BE49-F238E27FC236}">
                  <a16:creationId xmlns:a16="http://schemas.microsoft.com/office/drawing/2014/main" id="{D20AABCC-48FC-4E67-B379-904F079B8A3D}"/>
                </a:ext>
              </a:extLst>
            </p:cNvPr>
            <p:cNvSpPr/>
            <p:nvPr/>
          </p:nvSpPr>
          <p:spPr>
            <a:xfrm>
              <a:off x="833838" y="2577324"/>
              <a:ext cx="583349" cy="583349"/>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6" name="Rectangle 15">
              <a:extLst>
                <a:ext uri="{FF2B5EF4-FFF2-40B4-BE49-F238E27FC236}">
                  <a16:creationId xmlns:a16="http://schemas.microsoft.com/office/drawing/2014/main" id="{9465CD86-79F9-4E84-87DE-DEF6C08809EA}"/>
                </a:ext>
              </a:extLst>
            </p:cNvPr>
            <p:cNvSpPr/>
            <p:nvPr/>
          </p:nvSpPr>
          <p:spPr>
            <a:xfrm>
              <a:off x="1599021" y="2577324"/>
              <a:ext cx="583349" cy="583349"/>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7" name="Rectangle 16">
              <a:extLst>
                <a:ext uri="{FF2B5EF4-FFF2-40B4-BE49-F238E27FC236}">
                  <a16:creationId xmlns:a16="http://schemas.microsoft.com/office/drawing/2014/main" id="{A4029EBE-4EE5-4AEC-9DC7-2DC8D268BAEC}"/>
                </a:ext>
              </a:extLst>
            </p:cNvPr>
            <p:cNvSpPr/>
            <p:nvPr/>
          </p:nvSpPr>
          <p:spPr>
            <a:xfrm>
              <a:off x="2364206" y="2577324"/>
              <a:ext cx="583349" cy="583349"/>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8" name="Rectangle 17">
              <a:extLst>
                <a:ext uri="{FF2B5EF4-FFF2-40B4-BE49-F238E27FC236}">
                  <a16:creationId xmlns:a16="http://schemas.microsoft.com/office/drawing/2014/main" id="{4155C0E6-3897-46BD-8CEC-3A6677B36E1B}"/>
                </a:ext>
              </a:extLst>
            </p:cNvPr>
            <p:cNvSpPr/>
            <p:nvPr/>
          </p:nvSpPr>
          <p:spPr>
            <a:xfrm>
              <a:off x="3129389" y="2577324"/>
              <a:ext cx="583349" cy="583349"/>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9" name="Rectangle 18">
              <a:extLst>
                <a:ext uri="{FF2B5EF4-FFF2-40B4-BE49-F238E27FC236}">
                  <a16:creationId xmlns:a16="http://schemas.microsoft.com/office/drawing/2014/main" id="{C51F1D77-824B-4CF2-AC6D-7FBA7EB76BC5}"/>
                </a:ext>
              </a:extLst>
            </p:cNvPr>
            <p:cNvSpPr/>
            <p:nvPr/>
          </p:nvSpPr>
          <p:spPr>
            <a:xfrm>
              <a:off x="3894574" y="2577324"/>
              <a:ext cx="583349" cy="583349"/>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0" name="Rectangle 19">
              <a:extLst>
                <a:ext uri="{FF2B5EF4-FFF2-40B4-BE49-F238E27FC236}">
                  <a16:creationId xmlns:a16="http://schemas.microsoft.com/office/drawing/2014/main" id="{F08D906E-9296-4765-9EFC-33645501AE65}"/>
                </a:ext>
              </a:extLst>
            </p:cNvPr>
            <p:cNvSpPr/>
            <p:nvPr/>
          </p:nvSpPr>
          <p:spPr>
            <a:xfrm>
              <a:off x="4659758" y="2577324"/>
              <a:ext cx="583349" cy="583349"/>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1" name="Rectangle 20">
              <a:extLst>
                <a:ext uri="{FF2B5EF4-FFF2-40B4-BE49-F238E27FC236}">
                  <a16:creationId xmlns:a16="http://schemas.microsoft.com/office/drawing/2014/main" id="{B207E00B-0AB4-4503-AE98-171A5448BCA6}"/>
                </a:ext>
              </a:extLst>
            </p:cNvPr>
            <p:cNvSpPr/>
            <p:nvPr/>
          </p:nvSpPr>
          <p:spPr>
            <a:xfrm>
              <a:off x="5424942" y="2577324"/>
              <a:ext cx="583349" cy="583349"/>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2" name="Rectangle 21">
              <a:extLst>
                <a:ext uri="{FF2B5EF4-FFF2-40B4-BE49-F238E27FC236}">
                  <a16:creationId xmlns:a16="http://schemas.microsoft.com/office/drawing/2014/main" id="{FA4E58C0-BA13-4133-AB61-26BEC8693B7D}"/>
                </a:ext>
              </a:extLst>
            </p:cNvPr>
            <p:cNvSpPr/>
            <p:nvPr/>
          </p:nvSpPr>
          <p:spPr>
            <a:xfrm>
              <a:off x="6190125" y="2577324"/>
              <a:ext cx="583349" cy="583349"/>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3" name="Rectangle 22">
              <a:extLst>
                <a:ext uri="{FF2B5EF4-FFF2-40B4-BE49-F238E27FC236}">
                  <a16:creationId xmlns:a16="http://schemas.microsoft.com/office/drawing/2014/main" id="{6EBA9997-038E-4703-BFFD-9EF7EEF6CA6F}"/>
                </a:ext>
              </a:extLst>
            </p:cNvPr>
            <p:cNvSpPr/>
            <p:nvPr/>
          </p:nvSpPr>
          <p:spPr>
            <a:xfrm>
              <a:off x="6955309" y="2577324"/>
              <a:ext cx="583349" cy="583349"/>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4" name="Rectangle 23">
              <a:extLst>
                <a:ext uri="{FF2B5EF4-FFF2-40B4-BE49-F238E27FC236}">
                  <a16:creationId xmlns:a16="http://schemas.microsoft.com/office/drawing/2014/main" id="{37662132-3D49-40F5-90DB-2E764ACD237F}"/>
                </a:ext>
              </a:extLst>
            </p:cNvPr>
            <p:cNvSpPr/>
            <p:nvPr/>
          </p:nvSpPr>
          <p:spPr>
            <a:xfrm>
              <a:off x="7720493" y="2577324"/>
              <a:ext cx="583349" cy="583349"/>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5" name="Rectangle 24">
              <a:extLst>
                <a:ext uri="{FF2B5EF4-FFF2-40B4-BE49-F238E27FC236}">
                  <a16:creationId xmlns:a16="http://schemas.microsoft.com/office/drawing/2014/main" id="{F4978236-982A-429A-94B5-BDC511B89C7B}"/>
                </a:ext>
              </a:extLst>
            </p:cNvPr>
            <p:cNvSpPr/>
            <p:nvPr/>
          </p:nvSpPr>
          <p:spPr>
            <a:xfrm>
              <a:off x="833838" y="3316737"/>
              <a:ext cx="583349" cy="583349"/>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6" name="Rectangle 25">
              <a:extLst>
                <a:ext uri="{FF2B5EF4-FFF2-40B4-BE49-F238E27FC236}">
                  <a16:creationId xmlns:a16="http://schemas.microsoft.com/office/drawing/2014/main" id="{F15EA6D4-074B-46EF-8B73-B54DC6092833}"/>
                </a:ext>
              </a:extLst>
            </p:cNvPr>
            <p:cNvSpPr/>
            <p:nvPr/>
          </p:nvSpPr>
          <p:spPr>
            <a:xfrm>
              <a:off x="1599021" y="3316737"/>
              <a:ext cx="583349" cy="583349"/>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7" name="Rectangle 26">
              <a:extLst>
                <a:ext uri="{FF2B5EF4-FFF2-40B4-BE49-F238E27FC236}">
                  <a16:creationId xmlns:a16="http://schemas.microsoft.com/office/drawing/2014/main" id="{D537AAB2-D371-4DA6-BBD3-6A75C66ABFC1}"/>
                </a:ext>
              </a:extLst>
            </p:cNvPr>
            <p:cNvSpPr/>
            <p:nvPr/>
          </p:nvSpPr>
          <p:spPr>
            <a:xfrm>
              <a:off x="2364206" y="3316737"/>
              <a:ext cx="583349" cy="583349"/>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8" name="Rectangle 27">
              <a:extLst>
                <a:ext uri="{FF2B5EF4-FFF2-40B4-BE49-F238E27FC236}">
                  <a16:creationId xmlns:a16="http://schemas.microsoft.com/office/drawing/2014/main" id="{1863FF6E-042E-4F9E-B10B-C1E096804CA0}"/>
                </a:ext>
              </a:extLst>
            </p:cNvPr>
            <p:cNvSpPr/>
            <p:nvPr/>
          </p:nvSpPr>
          <p:spPr>
            <a:xfrm>
              <a:off x="3129389" y="3316737"/>
              <a:ext cx="583349" cy="583349"/>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9" name="Rectangle 28">
              <a:extLst>
                <a:ext uri="{FF2B5EF4-FFF2-40B4-BE49-F238E27FC236}">
                  <a16:creationId xmlns:a16="http://schemas.microsoft.com/office/drawing/2014/main" id="{4A5A1F8F-42CF-4B7D-9755-94DFC333FA87}"/>
                </a:ext>
              </a:extLst>
            </p:cNvPr>
            <p:cNvSpPr/>
            <p:nvPr/>
          </p:nvSpPr>
          <p:spPr>
            <a:xfrm>
              <a:off x="3894574" y="3316737"/>
              <a:ext cx="583349" cy="583349"/>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0" name="Rectangle 29">
              <a:extLst>
                <a:ext uri="{FF2B5EF4-FFF2-40B4-BE49-F238E27FC236}">
                  <a16:creationId xmlns:a16="http://schemas.microsoft.com/office/drawing/2014/main" id="{D7BAE40D-C3C4-4779-9159-8F864DCAA5A8}"/>
                </a:ext>
              </a:extLst>
            </p:cNvPr>
            <p:cNvSpPr/>
            <p:nvPr/>
          </p:nvSpPr>
          <p:spPr>
            <a:xfrm>
              <a:off x="4659758" y="3316737"/>
              <a:ext cx="583349" cy="583349"/>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1" name="Rectangle 30">
              <a:extLst>
                <a:ext uri="{FF2B5EF4-FFF2-40B4-BE49-F238E27FC236}">
                  <a16:creationId xmlns:a16="http://schemas.microsoft.com/office/drawing/2014/main" id="{39AF30CF-0956-46BA-A7D4-738470F1FD50}"/>
                </a:ext>
              </a:extLst>
            </p:cNvPr>
            <p:cNvSpPr/>
            <p:nvPr/>
          </p:nvSpPr>
          <p:spPr>
            <a:xfrm>
              <a:off x="5424942" y="3316737"/>
              <a:ext cx="583349" cy="583349"/>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2" name="Rectangle 31">
              <a:extLst>
                <a:ext uri="{FF2B5EF4-FFF2-40B4-BE49-F238E27FC236}">
                  <a16:creationId xmlns:a16="http://schemas.microsoft.com/office/drawing/2014/main" id="{C5EB8DAC-247D-4EA4-B4E7-9B990E3F6481}"/>
                </a:ext>
              </a:extLst>
            </p:cNvPr>
            <p:cNvSpPr/>
            <p:nvPr/>
          </p:nvSpPr>
          <p:spPr>
            <a:xfrm>
              <a:off x="6190125" y="3316737"/>
              <a:ext cx="583349" cy="583349"/>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3" name="Rectangle 32">
              <a:extLst>
                <a:ext uri="{FF2B5EF4-FFF2-40B4-BE49-F238E27FC236}">
                  <a16:creationId xmlns:a16="http://schemas.microsoft.com/office/drawing/2014/main" id="{E4FB4F79-3B80-49BE-8F6F-6B8809165B8B}"/>
                </a:ext>
              </a:extLst>
            </p:cNvPr>
            <p:cNvSpPr/>
            <p:nvPr/>
          </p:nvSpPr>
          <p:spPr>
            <a:xfrm>
              <a:off x="6955309" y="3316737"/>
              <a:ext cx="583349" cy="583349"/>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4" name="Rectangle 33">
              <a:extLst>
                <a:ext uri="{FF2B5EF4-FFF2-40B4-BE49-F238E27FC236}">
                  <a16:creationId xmlns:a16="http://schemas.microsoft.com/office/drawing/2014/main" id="{0171BBDA-1D4A-469B-B604-2AB0B4F4C118}"/>
                </a:ext>
              </a:extLst>
            </p:cNvPr>
            <p:cNvSpPr/>
            <p:nvPr/>
          </p:nvSpPr>
          <p:spPr>
            <a:xfrm>
              <a:off x="7720493" y="3316737"/>
              <a:ext cx="583349" cy="583349"/>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5" name="Rectangle 34">
              <a:extLst>
                <a:ext uri="{FF2B5EF4-FFF2-40B4-BE49-F238E27FC236}">
                  <a16:creationId xmlns:a16="http://schemas.microsoft.com/office/drawing/2014/main" id="{9A4CED27-884D-4F98-B6A8-071A6E46F7D1}"/>
                </a:ext>
              </a:extLst>
            </p:cNvPr>
            <p:cNvSpPr/>
            <p:nvPr/>
          </p:nvSpPr>
          <p:spPr>
            <a:xfrm>
              <a:off x="833838" y="4056149"/>
              <a:ext cx="583349" cy="583349"/>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6" name="Rectangle 35">
              <a:extLst>
                <a:ext uri="{FF2B5EF4-FFF2-40B4-BE49-F238E27FC236}">
                  <a16:creationId xmlns:a16="http://schemas.microsoft.com/office/drawing/2014/main" id="{D225F8D9-6431-43B1-AC45-B8FBAD0F11D5}"/>
                </a:ext>
              </a:extLst>
            </p:cNvPr>
            <p:cNvSpPr/>
            <p:nvPr/>
          </p:nvSpPr>
          <p:spPr>
            <a:xfrm>
              <a:off x="1599021" y="4056149"/>
              <a:ext cx="583349" cy="583349"/>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7" name="Rectangle 36">
              <a:extLst>
                <a:ext uri="{FF2B5EF4-FFF2-40B4-BE49-F238E27FC236}">
                  <a16:creationId xmlns:a16="http://schemas.microsoft.com/office/drawing/2014/main" id="{39FDD2CF-CB46-4FBF-9A4B-2D1AEF23FF6E}"/>
                </a:ext>
              </a:extLst>
            </p:cNvPr>
            <p:cNvSpPr/>
            <p:nvPr/>
          </p:nvSpPr>
          <p:spPr>
            <a:xfrm>
              <a:off x="2364206" y="4056149"/>
              <a:ext cx="583349" cy="583349"/>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8" name="Rectangle 37">
              <a:extLst>
                <a:ext uri="{FF2B5EF4-FFF2-40B4-BE49-F238E27FC236}">
                  <a16:creationId xmlns:a16="http://schemas.microsoft.com/office/drawing/2014/main" id="{F643E8CD-95DF-40BF-B34B-91A2D2D0AD04}"/>
                </a:ext>
              </a:extLst>
            </p:cNvPr>
            <p:cNvSpPr/>
            <p:nvPr/>
          </p:nvSpPr>
          <p:spPr>
            <a:xfrm>
              <a:off x="3129389" y="4056149"/>
              <a:ext cx="583349" cy="583349"/>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9" name="Rectangle 38">
              <a:extLst>
                <a:ext uri="{FF2B5EF4-FFF2-40B4-BE49-F238E27FC236}">
                  <a16:creationId xmlns:a16="http://schemas.microsoft.com/office/drawing/2014/main" id="{FDBB6535-C701-438A-AFE2-66EB366F3023}"/>
                </a:ext>
              </a:extLst>
            </p:cNvPr>
            <p:cNvSpPr/>
            <p:nvPr/>
          </p:nvSpPr>
          <p:spPr>
            <a:xfrm>
              <a:off x="3894574" y="4056149"/>
              <a:ext cx="583349" cy="583349"/>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0" name="Rectangle 39">
              <a:extLst>
                <a:ext uri="{FF2B5EF4-FFF2-40B4-BE49-F238E27FC236}">
                  <a16:creationId xmlns:a16="http://schemas.microsoft.com/office/drawing/2014/main" id="{1334FD35-AE04-487F-A902-1505D2D1AE21}"/>
                </a:ext>
              </a:extLst>
            </p:cNvPr>
            <p:cNvSpPr/>
            <p:nvPr/>
          </p:nvSpPr>
          <p:spPr>
            <a:xfrm>
              <a:off x="4659758" y="4056149"/>
              <a:ext cx="583349" cy="583349"/>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1" name="Rectangle 40">
              <a:extLst>
                <a:ext uri="{FF2B5EF4-FFF2-40B4-BE49-F238E27FC236}">
                  <a16:creationId xmlns:a16="http://schemas.microsoft.com/office/drawing/2014/main" id="{4644472F-927A-4105-8F16-A130FFBAEAC4}"/>
                </a:ext>
              </a:extLst>
            </p:cNvPr>
            <p:cNvSpPr/>
            <p:nvPr/>
          </p:nvSpPr>
          <p:spPr>
            <a:xfrm>
              <a:off x="5424942" y="4056149"/>
              <a:ext cx="583349" cy="583349"/>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2" name="Rectangle 41">
              <a:extLst>
                <a:ext uri="{FF2B5EF4-FFF2-40B4-BE49-F238E27FC236}">
                  <a16:creationId xmlns:a16="http://schemas.microsoft.com/office/drawing/2014/main" id="{633B0B46-1D90-457E-9E92-78B8B6B0E094}"/>
                </a:ext>
              </a:extLst>
            </p:cNvPr>
            <p:cNvSpPr/>
            <p:nvPr/>
          </p:nvSpPr>
          <p:spPr>
            <a:xfrm>
              <a:off x="6190125" y="4056149"/>
              <a:ext cx="583349" cy="583349"/>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3" name="Rectangle 42">
              <a:extLst>
                <a:ext uri="{FF2B5EF4-FFF2-40B4-BE49-F238E27FC236}">
                  <a16:creationId xmlns:a16="http://schemas.microsoft.com/office/drawing/2014/main" id="{8AFB687E-B918-4BD0-AA14-2122C083F639}"/>
                </a:ext>
              </a:extLst>
            </p:cNvPr>
            <p:cNvSpPr/>
            <p:nvPr/>
          </p:nvSpPr>
          <p:spPr>
            <a:xfrm>
              <a:off x="6955309" y="4056149"/>
              <a:ext cx="583349" cy="583349"/>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4" name="Rectangle 43">
              <a:extLst>
                <a:ext uri="{FF2B5EF4-FFF2-40B4-BE49-F238E27FC236}">
                  <a16:creationId xmlns:a16="http://schemas.microsoft.com/office/drawing/2014/main" id="{3CD4A689-A645-456B-ACDC-263EB73C99A2}"/>
                </a:ext>
              </a:extLst>
            </p:cNvPr>
            <p:cNvSpPr/>
            <p:nvPr/>
          </p:nvSpPr>
          <p:spPr>
            <a:xfrm>
              <a:off x="7720493" y="4056149"/>
              <a:ext cx="583349" cy="583349"/>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5" name="Rectangle 44">
              <a:extLst>
                <a:ext uri="{FF2B5EF4-FFF2-40B4-BE49-F238E27FC236}">
                  <a16:creationId xmlns:a16="http://schemas.microsoft.com/office/drawing/2014/main" id="{A4596C47-F6DC-4258-B662-59B98E8AA8EF}"/>
                </a:ext>
              </a:extLst>
            </p:cNvPr>
            <p:cNvSpPr/>
            <p:nvPr userDrawn="1"/>
          </p:nvSpPr>
          <p:spPr>
            <a:xfrm>
              <a:off x="8470538" y="1837911"/>
              <a:ext cx="583349" cy="583349"/>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6" name="Rectangle 45">
              <a:extLst>
                <a:ext uri="{FF2B5EF4-FFF2-40B4-BE49-F238E27FC236}">
                  <a16:creationId xmlns:a16="http://schemas.microsoft.com/office/drawing/2014/main" id="{684397D0-EAB5-4CF8-8202-288C5BFF4843}"/>
                </a:ext>
              </a:extLst>
            </p:cNvPr>
            <p:cNvSpPr/>
            <p:nvPr userDrawn="1"/>
          </p:nvSpPr>
          <p:spPr>
            <a:xfrm>
              <a:off x="9235722" y="1837911"/>
              <a:ext cx="583349" cy="583349"/>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7" name="Rectangle 46">
              <a:extLst>
                <a:ext uri="{FF2B5EF4-FFF2-40B4-BE49-F238E27FC236}">
                  <a16:creationId xmlns:a16="http://schemas.microsoft.com/office/drawing/2014/main" id="{C526501C-EADD-480F-B99C-B43BCAE5C6ED}"/>
                </a:ext>
              </a:extLst>
            </p:cNvPr>
            <p:cNvSpPr/>
            <p:nvPr userDrawn="1"/>
          </p:nvSpPr>
          <p:spPr>
            <a:xfrm>
              <a:off x="10000906" y="1837911"/>
              <a:ext cx="583349" cy="583349"/>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8" name="Rectangle 47">
              <a:extLst>
                <a:ext uri="{FF2B5EF4-FFF2-40B4-BE49-F238E27FC236}">
                  <a16:creationId xmlns:a16="http://schemas.microsoft.com/office/drawing/2014/main" id="{5E8D08E6-6B5D-4EEA-8EF9-06B609AE2BF1}"/>
                </a:ext>
              </a:extLst>
            </p:cNvPr>
            <p:cNvSpPr/>
            <p:nvPr userDrawn="1"/>
          </p:nvSpPr>
          <p:spPr>
            <a:xfrm>
              <a:off x="10766089" y="1837911"/>
              <a:ext cx="583349" cy="583349"/>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9" name="Rectangle 48">
              <a:extLst>
                <a:ext uri="{FF2B5EF4-FFF2-40B4-BE49-F238E27FC236}">
                  <a16:creationId xmlns:a16="http://schemas.microsoft.com/office/drawing/2014/main" id="{57247FB9-BC98-4A49-BEDF-05D285209C0F}"/>
                </a:ext>
              </a:extLst>
            </p:cNvPr>
            <p:cNvSpPr/>
            <p:nvPr userDrawn="1"/>
          </p:nvSpPr>
          <p:spPr>
            <a:xfrm>
              <a:off x="8470538" y="2577324"/>
              <a:ext cx="583349" cy="583349"/>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0" name="Rectangle 49">
              <a:extLst>
                <a:ext uri="{FF2B5EF4-FFF2-40B4-BE49-F238E27FC236}">
                  <a16:creationId xmlns:a16="http://schemas.microsoft.com/office/drawing/2014/main" id="{4DC3E210-B18A-47D6-8C98-C4FC2315EF77}"/>
                </a:ext>
              </a:extLst>
            </p:cNvPr>
            <p:cNvSpPr/>
            <p:nvPr userDrawn="1"/>
          </p:nvSpPr>
          <p:spPr>
            <a:xfrm>
              <a:off x="9235722" y="2577324"/>
              <a:ext cx="583349" cy="583349"/>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1" name="Rectangle 50">
              <a:extLst>
                <a:ext uri="{FF2B5EF4-FFF2-40B4-BE49-F238E27FC236}">
                  <a16:creationId xmlns:a16="http://schemas.microsoft.com/office/drawing/2014/main" id="{03148766-6A92-4C4D-82C1-B6B1D9D298E1}"/>
                </a:ext>
              </a:extLst>
            </p:cNvPr>
            <p:cNvSpPr/>
            <p:nvPr userDrawn="1"/>
          </p:nvSpPr>
          <p:spPr>
            <a:xfrm>
              <a:off x="10000906" y="2577324"/>
              <a:ext cx="583349" cy="583349"/>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2" name="Rectangle 51">
              <a:extLst>
                <a:ext uri="{FF2B5EF4-FFF2-40B4-BE49-F238E27FC236}">
                  <a16:creationId xmlns:a16="http://schemas.microsoft.com/office/drawing/2014/main" id="{450F0BEF-5E10-44D0-B0BD-0F1D052F6407}"/>
                </a:ext>
              </a:extLst>
            </p:cNvPr>
            <p:cNvSpPr/>
            <p:nvPr userDrawn="1"/>
          </p:nvSpPr>
          <p:spPr>
            <a:xfrm>
              <a:off x="10766089" y="2577324"/>
              <a:ext cx="583349" cy="583349"/>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3" name="Rectangle 52">
              <a:extLst>
                <a:ext uri="{FF2B5EF4-FFF2-40B4-BE49-F238E27FC236}">
                  <a16:creationId xmlns:a16="http://schemas.microsoft.com/office/drawing/2014/main" id="{34FCA90E-6DC0-40F6-9A18-CF4BAACE9B78}"/>
                </a:ext>
              </a:extLst>
            </p:cNvPr>
            <p:cNvSpPr/>
            <p:nvPr userDrawn="1"/>
          </p:nvSpPr>
          <p:spPr>
            <a:xfrm>
              <a:off x="8470538" y="3316737"/>
              <a:ext cx="583349" cy="583349"/>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4" name="Rectangle 53">
              <a:extLst>
                <a:ext uri="{FF2B5EF4-FFF2-40B4-BE49-F238E27FC236}">
                  <a16:creationId xmlns:a16="http://schemas.microsoft.com/office/drawing/2014/main" id="{A6E675AA-BA1B-44A9-9D29-45562EB6D068}"/>
                </a:ext>
              </a:extLst>
            </p:cNvPr>
            <p:cNvSpPr/>
            <p:nvPr userDrawn="1"/>
          </p:nvSpPr>
          <p:spPr>
            <a:xfrm>
              <a:off x="9235722" y="3316737"/>
              <a:ext cx="583349" cy="583349"/>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5" name="Rectangle 54">
              <a:extLst>
                <a:ext uri="{FF2B5EF4-FFF2-40B4-BE49-F238E27FC236}">
                  <a16:creationId xmlns:a16="http://schemas.microsoft.com/office/drawing/2014/main" id="{937012E7-8927-456C-A6DF-5C62BDC3BAD9}"/>
                </a:ext>
              </a:extLst>
            </p:cNvPr>
            <p:cNvSpPr/>
            <p:nvPr userDrawn="1"/>
          </p:nvSpPr>
          <p:spPr>
            <a:xfrm>
              <a:off x="10000906" y="3316737"/>
              <a:ext cx="583349" cy="583349"/>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6" name="Rectangle 55">
              <a:extLst>
                <a:ext uri="{FF2B5EF4-FFF2-40B4-BE49-F238E27FC236}">
                  <a16:creationId xmlns:a16="http://schemas.microsoft.com/office/drawing/2014/main" id="{8C71F8F8-F41D-4C78-98C4-673B7FA1A48C}"/>
                </a:ext>
              </a:extLst>
            </p:cNvPr>
            <p:cNvSpPr/>
            <p:nvPr userDrawn="1"/>
          </p:nvSpPr>
          <p:spPr>
            <a:xfrm>
              <a:off x="10766089" y="3316737"/>
              <a:ext cx="583349" cy="583349"/>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7" name="Rectangle 56">
              <a:extLst>
                <a:ext uri="{FF2B5EF4-FFF2-40B4-BE49-F238E27FC236}">
                  <a16:creationId xmlns:a16="http://schemas.microsoft.com/office/drawing/2014/main" id="{1A5F2687-947C-46DF-A926-175E9031CE09}"/>
                </a:ext>
              </a:extLst>
            </p:cNvPr>
            <p:cNvSpPr/>
            <p:nvPr userDrawn="1"/>
          </p:nvSpPr>
          <p:spPr>
            <a:xfrm>
              <a:off x="8470538" y="4056149"/>
              <a:ext cx="583349" cy="583349"/>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8" name="Rectangle 57">
              <a:extLst>
                <a:ext uri="{FF2B5EF4-FFF2-40B4-BE49-F238E27FC236}">
                  <a16:creationId xmlns:a16="http://schemas.microsoft.com/office/drawing/2014/main" id="{8F7713E3-4338-4ACD-82B7-6DA9AB621B50}"/>
                </a:ext>
              </a:extLst>
            </p:cNvPr>
            <p:cNvSpPr/>
            <p:nvPr userDrawn="1"/>
          </p:nvSpPr>
          <p:spPr>
            <a:xfrm>
              <a:off x="9235722" y="4056149"/>
              <a:ext cx="583349" cy="583349"/>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9" name="Rectangle 58">
              <a:extLst>
                <a:ext uri="{FF2B5EF4-FFF2-40B4-BE49-F238E27FC236}">
                  <a16:creationId xmlns:a16="http://schemas.microsoft.com/office/drawing/2014/main" id="{FE8E63C8-8DF3-48C0-9A65-4F12143A602C}"/>
                </a:ext>
              </a:extLst>
            </p:cNvPr>
            <p:cNvSpPr/>
            <p:nvPr userDrawn="1"/>
          </p:nvSpPr>
          <p:spPr>
            <a:xfrm>
              <a:off x="10000906" y="4056149"/>
              <a:ext cx="583349" cy="583349"/>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0" name="Rectangle 59">
              <a:extLst>
                <a:ext uri="{FF2B5EF4-FFF2-40B4-BE49-F238E27FC236}">
                  <a16:creationId xmlns:a16="http://schemas.microsoft.com/office/drawing/2014/main" id="{9A0483F8-D8C0-48C3-A0BC-721646F74556}"/>
                </a:ext>
              </a:extLst>
            </p:cNvPr>
            <p:cNvSpPr/>
            <p:nvPr userDrawn="1"/>
          </p:nvSpPr>
          <p:spPr>
            <a:xfrm>
              <a:off x="10766089" y="4056149"/>
              <a:ext cx="583349" cy="583349"/>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2" name="Rectangle 61">
              <a:extLst>
                <a:ext uri="{FF2B5EF4-FFF2-40B4-BE49-F238E27FC236}">
                  <a16:creationId xmlns:a16="http://schemas.microsoft.com/office/drawing/2014/main" id="{BB070AB9-A930-4122-A68D-68DF5752FAC3}"/>
                </a:ext>
              </a:extLst>
            </p:cNvPr>
            <p:cNvSpPr/>
            <p:nvPr userDrawn="1"/>
          </p:nvSpPr>
          <p:spPr>
            <a:xfrm>
              <a:off x="833838" y="4795561"/>
              <a:ext cx="583349" cy="583349"/>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3" name="Rectangle 62">
              <a:extLst>
                <a:ext uri="{FF2B5EF4-FFF2-40B4-BE49-F238E27FC236}">
                  <a16:creationId xmlns:a16="http://schemas.microsoft.com/office/drawing/2014/main" id="{34BEDF2A-1B46-4B11-8A6B-BF9B395598F5}"/>
                </a:ext>
              </a:extLst>
            </p:cNvPr>
            <p:cNvSpPr/>
            <p:nvPr userDrawn="1"/>
          </p:nvSpPr>
          <p:spPr>
            <a:xfrm>
              <a:off x="1599021" y="4795561"/>
              <a:ext cx="583349" cy="583349"/>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4" name="Rectangle 63">
              <a:extLst>
                <a:ext uri="{FF2B5EF4-FFF2-40B4-BE49-F238E27FC236}">
                  <a16:creationId xmlns:a16="http://schemas.microsoft.com/office/drawing/2014/main" id="{68CA6A53-D1C4-4C80-B478-BF14D98C7582}"/>
                </a:ext>
              </a:extLst>
            </p:cNvPr>
            <p:cNvSpPr/>
            <p:nvPr userDrawn="1"/>
          </p:nvSpPr>
          <p:spPr>
            <a:xfrm>
              <a:off x="2364206" y="4795561"/>
              <a:ext cx="583349" cy="583349"/>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5" name="Rectangle 64">
              <a:extLst>
                <a:ext uri="{FF2B5EF4-FFF2-40B4-BE49-F238E27FC236}">
                  <a16:creationId xmlns:a16="http://schemas.microsoft.com/office/drawing/2014/main" id="{7953A95E-69EE-4C6B-B18E-DD1E38CD8392}"/>
                </a:ext>
              </a:extLst>
            </p:cNvPr>
            <p:cNvSpPr/>
            <p:nvPr userDrawn="1"/>
          </p:nvSpPr>
          <p:spPr>
            <a:xfrm>
              <a:off x="3129389" y="4795561"/>
              <a:ext cx="583349" cy="583349"/>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6" name="Rectangle 65">
              <a:extLst>
                <a:ext uri="{FF2B5EF4-FFF2-40B4-BE49-F238E27FC236}">
                  <a16:creationId xmlns:a16="http://schemas.microsoft.com/office/drawing/2014/main" id="{046B01AE-694C-4F07-8137-B7E627D5E59A}"/>
                </a:ext>
              </a:extLst>
            </p:cNvPr>
            <p:cNvSpPr/>
            <p:nvPr userDrawn="1"/>
          </p:nvSpPr>
          <p:spPr>
            <a:xfrm>
              <a:off x="3894574" y="4795561"/>
              <a:ext cx="583349" cy="583349"/>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7" name="Rectangle 66">
              <a:extLst>
                <a:ext uri="{FF2B5EF4-FFF2-40B4-BE49-F238E27FC236}">
                  <a16:creationId xmlns:a16="http://schemas.microsoft.com/office/drawing/2014/main" id="{BF59212E-E556-43FE-AA54-891FCF955C49}"/>
                </a:ext>
              </a:extLst>
            </p:cNvPr>
            <p:cNvSpPr/>
            <p:nvPr userDrawn="1"/>
          </p:nvSpPr>
          <p:spPr>
            <a:xfrm>
              <a:off x="4659758" y="4795561"/>
              <a:ext cx="583349" cy="583349"/>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8" name="Rectangle 67">
              <a:extLst>
                <a:ext uri="{FF2B5EF4-FFF2-40B4-BE49-F238E27FC236}">
                  <a16:creationId xmlns:a16="http://schemas.microsoft.com/office/drawing/2014/main" id="{45151425-B480-489B-B3D0-B6382ADAEDEF}"/>
                </a:ext>
              </a:extLst>
            </p:cNvPr>
            <p:cNvSpPr/>
            <p:nvPr userDrawn="1"/>
          </p:nvSpPr>
          <p:spPr>
            <a:xfrm>
              <a:off x="5424942" y="4795561"/>
              <a:ext cx="583349" cy="583349"/>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9" name="Rectangle 68">
              <a:extLst>
                <a:ext uri="{FF2B5EF4-FFF2-40B4-BE49-F238E27FC236}">
                  <a16:creationId xmlns:a16="http://schemas.microsoft.com/office/drawing/2014/main" id="{00C5D384-BB73-4EC0-A7E3-863566EA28F0}"/>
                </a:ext>
              </a:extLst>
            </p:cNvPr>
            <p:cNvSpPr/>
            <p:nvPr userDrawn="1"/>
          </p:nvSpPr>
          <p:spPr>
            <a:xfrm>
              <a:off x="6190125" y="4795561"/>
              <a:ext cx="583349" cy="583349"/>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0" name="Rectangle 69">
              <a:extLst>
                <a:ext uri="{FF2B5EF4-FFF2-40B4-BE49-F238E27FC236}">
                  <a16:creationId xmlns:a16="http://schemas.microsoft.com/office/drawing/2014/main" id="{3F5D0275-46BB-4A32-AE0A-2C58DD249DA4}"/>
                </a:ext>
              </a:extLst>
            </p:cNvPr>
            <p:cNvSpPr/>
            <p:nvPr userDrawn="1"/>
          </p:nvSpPr>
          <p:spPr>
            <a:xfrm>
              <a:off x="6955309" y="4795561"/>
              <a:ext cx="583349" cy="583349"/>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1" name="Rectangle 70">
              <a:extLst>
                <a:ext uri="{FF2B5EF4-FFF2-40B4-BE49-F238E27FC236}">
                  <a16:creationId xmlns:a16="http://schemas.microsoft.com/office/drawing/2014/main" id="{1A17F8CC-C840-4268-B9A2-BA8E8C49F6B4}"/>
                </a:ext>
              </a:extLst>
            </p:cNvPr>
            <p:cNvSpPr/>
            <p:nvPr userDrawn="1"/>
          </p:nvSpPr>
          <p:spPr>
            <a:xfrm>
              <a:off x="7720493" y="4795561"/>
              <a:ext cx="583349" cy="583349"/>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2" name="Rectangle 71">
              <a:extLst>
                <a:ext uri="{FF2B5EF4-FFF2-40B4-BE49-F238E27FC236}">
                  <a16:creationId xmlns:a16="http://schemas.microsoft.com/office/drawing/2014/main" id="{1958E37D-C5F6-4812-99E3-A2B88FE17062}"/>
                </a:ext>
              </a:extLst>
            </p:cNvPr>
            <p:cNvSpPr/>
            <p:nvPr userDrawn="1"/>
          </p:nvSpPr>
          <p:spPr>
            <a:xfrm>
              <a:off x="833838" y="5534973"/>
              <a:ext cx="583349" cy="583349"/>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3" name="Rectangle 72">
              <a:extLst>
                <a:ext uri="{FF2B5EF4-FFF2-40B4-BE49-F238E27FC236}">
                  <a16:creationId xmlns:a16="http://schemas.microsoft.com/office/drawing/2014/main" id="{9C5C3496-2AB8-406E-A5AF-0B91707680CA}"/>
                </a:ext>
              </a:extLst>
            </p:cNvPr>
            <p:cNvSpPr/>
            <p:nvPr userDrawn="1"/>
          </p:nvSpPr>
          <p:spPr>
            <a:xfrm>
              <a:off x="1599021" y="5534973"/>
              <a:ext cx="583349" cy="583349"/>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4" name="Rectangle 73">
              <a:extLst>
                <a:ext uri="{FF2B5EF4-FFF2-40B4-BE49-F238E27FC236}">
                  <a16:creationId xmlns:a16="http://schemas.microsoft.com/office/drawing/2014/main" id="{9DE62FCE-ED67-40C7-B43F-8C4C2B305AB4}"/>
                </a:ext>
              </a:extLst>
            </p:cNvPr>
            <p:cNvSpPr/>
            <p:nvPr userDrawn="1"/>
          </p:nvSpPr>
          <p:spPr>
            <a:xfrm>
              <a:off x="2364206" y="5534973"/>
              <a:ext cx="583349" cy="583349"/>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5" name="Rectangle 74">
              <a:extLst>
                <a:ext uri="{FF2B5EF4-FFF2-40B4-BE49-F238E27FC236}">
                  <a16:creationId xmlns:a16="http://schemas.microsoft.com/office/drawing/2014/main" id="{58527AAC-0AE5-47CE-A3C6-28C896A992FD}"/>
                </a:ext>
              </a:extLst>
            </p:cNvPr>
            <p:cNvSpPr/>
            <p:nvPr userDrawn="1"/>
          </p:nvSpPr>
          <p:spPr>
            <a:xfrm>
              <a:off x="3129389" y="5534973"/>
              <a:ext cx="583349" cy="583349"/>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6" name="Rectangle 75">
              <a:extLst>
                <a:ext uri="{FF2B5EF4-FFF2-40B4-BE49-F238E27FC236}">
                  <a16:creationId xmlns:a16="http://schemas.microsoft.com/office/drawing/2014/main" id="{FD4D5363-7C47-475E-BE1B-DB267DDD0B8A}"/>
                </a:ext>
              </a:extLst>
            </p:cNvPr>
            <p:cNvSpPr/>
            <p:nvPr userDrawn="1"/>
          </p:nvSpPr>
          <p:spPr>
            <a:xfrm>
              <a:off x="3894574" y="5534973"/>
              <a:ext cx="583349" cy="583349"/>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7" name="Rectangle 76">
              <a:extLst>
                <a:ext uri="{FF2B5EF4-FFF2-40B4-BE49-F238E27FC236}">
                  <a16:creationId xmlns:a16="http://schemas.microsoft.com/office/drawing/2014/main" id="{59F6A0FC-C09C-4FD1-A1F8-546957CEF3BB}"/>
                </a:ext>
              </a:extLst>
            </p:cNvPr>
            <p:cNvSpPr/>
            <p:nvPr userDrawn="1"/>
          </p:nvSpPr>
          <p:spPr>
            <a:xfrm>
              <a:off x="4659758" y="5534973"/>
              <a:ext cx="583349" cy="583349"/>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8" name="Rectangle 77">
              <a:extLst>
                <a:ext uri="{FF2B5EF4-FFF2-40B4-BE49-F238E27FC236}">
                  <a16:creationId xmlns:a16="http://schemas.microsoft.com/office/drawing/2014/main" id="{8E5063CA-809B-4E02-B150-3FEF8BF76E62}"/>
                </a:ext>
              </a:extLst>
            </p:cNvPr>
            <p:cNvSpPr/>
            <p:nvPr userDrawn="1"/>
          </p:nvSpPr>
          <p:spPr>
            <a:xfrm>
              <a:off x="5424942" y="5534973"/>
              <a:ext cx="583349" cy="583349"/>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9" name="Rectangle 78">
              <a:extLst>
                <a:ext uri="{FF2B5EF4-FFF2-40B4-BE49-F238E27FC236}">
                  <a16:creationId xmlns:a16="http://schemas.microsoft.com/office/drawing/2014/main" id="{51FCD7A7-24DF-424D-8816-31531DFEDE86}"/>
                </a:ext>
              </a:extLst>
            </p:cNvPr>
            <p:cNvSpPr/>
            <p:nvPr userDrawn="1"/>
          </p:nvSpPr>
          <p:spPr>
            <a:xfrm>
              <a:off x="6190125" y="5534973"/>
              <a:ext cx="583349" cy="583349"/>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0" name="Rectangle 79">
              <a:extLst>
                <a:ext uri="{FF2B5EF4-FFF2-40B4-BE49-F238E27FC236}">
                  <a16:creationId xmlns:a16="http://schemas.microsoft.com/office/drawing/2014/main" id="{807B4960-0014-4B21-8C76-ADC4C718EB94}"/>
                </a:ext>
              </a:extLst>
            </p:cNvPr>
            <p:cNvSpPr/>
            <p:nvPr userDrawn="1"/>
          </p:nvSpPr>
          <p:spPr>
            <a:xfrm>
              <a:off x="6955309" y="5534973"/>
              <a:ext cx="583349" cy="583349"/>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1" name="Rectangle 80">
              <a:extLst>
                <a:ext uri="{FF2B5EF4-FFF2-40B4-BE49-F238E27FC236}">
                  <a16:creationId xmlns:a16="http://schemas.microsoft.com/office/drawing/2014/main" id="{84887B36-69A0-4A72-8D13-1EAE4A3FFB42}"/>
                </a:ext>
              </a:extLst>
            </p:cNvPr>
            <p:cNvSpPr/>
            <p:nvPr userDrawn="1"/>
          </p:nvSpPr>
          <p:spPr>
            <a:xfrm>
              <a:off x="7720493" y="5534973"/>
              <a:ext cx="583349" cy="583349"/>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2" name="Rectangle 81">
              <a:extLst>
                <a:ext uri="{FF2B5EF4-FFF2-40B4-BE49-F238E27FC236}">
                  <a16:creationId xmlns:a16="http://schemas.microsoft.com/office/drawing/2014/main" id="{0992260A-AD57-4C1F-B0F6-1F9D7DCBA0B0}"/>
                </a:ext>
              </a:extLst>
            </p:cNvPr>
            <p:cNvSpPr/>
            <p:nvPr userDrawn="1"/>
          </p:nvSpPr>
          <p:spPr>
            <a:xfrm>
              <a:off x="8470538" y="4795561"/>
              <a:ext cx="583349" cy="583349"/>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3" name="Rectangle 82">
              <a:extLst>
                <a:ext uri="{FF2B5EF4-FFF2-40B4-BE49-F238E27FC236}">
                  <a16:creationId xmlns:a16="http://schemas.microsoft.com/office/drawing/2014/main" id="{E7DF056B-BE08-4BD1-BEC0-342A369717DD}"/>
                </a:ext>
              </a:extLst>
            </p:cNvPr>
            <p:cNvSpPr/>
            <p:nvPr userDrawn="1"/>
          </p:nvSpPr>
          <p:spPr>
            <a:xfrm>
              <a:off x="9235722" y="4795561"/>
              <a:ext cx="583349" cy="583349"/>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4" name="Rectangle 83">
              <a:extLst>
                <a:ext uri="{FF2B5EF4-FFF2-40B4-BE49-F238E27FC236}">
                  <a16:creationId xmlns:a16="http://schemas.microsoft.com/office/drawing/2014/main" id="{E8D21BCA-F8F9-4C87-BD41-23EC09FC01BB}"/>
                </a:ext>
              </a:extLst>
            </p:cNvPr>
            <p:cNvSpPr/>
            <p:nvPr userDrawn="1"/>
          </p:nvSpPr>
          <p:spPr>
            <a:xfrm>
              <a:off x="10000906" y="4795561"/>
              <a:ext cx="583349" cy="583349"/>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5" name="Rectangle 84">
              <a:extLst>
                <a:ext uri="{FF2B5EF4-FFF2-40B4-BE49-F238E27FC236}">
                  <a16:creationId xmlns:a16="http://schemas.microsoft.com/office/drawing/2014/main" id="{7DEBBF13-65F0-4BCD-83D7-2F32AFC2FCC8}"/>
                </a:ext>
              </a:extLst>
            </p:cNvPr>
            <p:cNvSpPr/>
            <p:nvPr userDrawn="1"/>
          </p:nvSpPr>
          <p:spPr>
            <a:xfrm>
              <a:off x="10766089" y="4795561"/>
              <a:ext cx="583349" cy="583349"/>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6" name="Rectangle 85">
              <a:extLst>
                <a:ext uri="{FF2B5EF4-FFF2-40B4-BE49-F238E27FC236}">
                  <a16:creationId xmlns:a16="http://schemas.microsoft.com/office/drawing/2014/main" id="{738CF1E7-613D-4460-AFF7-1EB585CFF859}"/>
                </a:ext>
              </a:extLst>
            </p:cNvPr>
            <p:cNvSpPr/>
            <p:nvPr userDrawn="1"/>
          </p:nvSpPr>
          <p:spPr>
            <a:xfrm>
              <a:off x="8470538" y="5534973"/>
              <a:ext cx="583349" cy="583349"/>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7" name="Rectangle 86">
              <a:extLst>
                <a:ext uri="{FF2B5EF4-FFF2-40B4-BE49-F238E27FC236}">
                  <a16:creationId xmlns:a16="http://schemas.microsoft.com/office/drawing/2014/main" id="{AA03EFDF-76F5-44F5-8ED7-0DBC859E638C}"/>
                </a:ext>
              </a:extLst>
            </p:cNvPr>
            <p:cNvSpPr/>
            <p:nvPr userDrawn="1"/>
          </p:nvSpPr>
          <p:spPr>
            <a:xfrm>
              <a:off x="9235722" y="5534973"/>
              <a:ext cx="583349" cy="583349"/>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8" name="Rectangle 87">
              <a:extLst>
                <a:ext uri="{FF2B5EF4-FFF2-40B4-BE49-F238E27FC236}">
                  <a16:creationId xmlns:a16="http://schemas.microsoft.com/office/drawing/2014/main" id="{2188CCA9-FF59-4ECE-AE28-093B0511FF11}"/>
                </a:ext>
              </a:extLst>
            </p:cNvPr>
            <p:cNvSpPr/>
            <p:nvPr userDrawn="1"/>
          </p:nvSpPr>
          <p:spPr>
            <a:xfrm>
              <a:off x="10000906" y="5534973"/>
              <a:ext cx="583349" cy="583349"/>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9" name="Rectangle 88">
              <a:extLst>
                <a:ext uri="{FF2B5EF4-FFF2-40B4-BE49-F238E27FC236}">
                  <a16:creationId xmlns:a16="http://schemas.microsoft.com/office/drawing/2014/main" id="{DB1A819E-190D-4080-8180-9C8054618230}"/>
                </a:ext>
              </a:extLst>
            </p:cNvPr>
            <p:cNvSpPr/>
            <p:nvPr userDrawn="1"/>
          </p:nvSpPr>
          <p:spPr>
            <a:xfrm>
              <a:off x="10766089" y="5534973"/>
              <a:ext cx="583349" cy="583349"/>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Tree>
    <p:extLst>
      <p:ext uri="{BB962C8B-B14F-4D97-AF65-F5344CB8AC3E}">
        <p14:creationId xmlns:p14="http://schemas.microsoft.com/office/powerpoint/2010/main" val="929240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Instructio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Instructions</a:t>
            </a:r>
          </a:p>
        </p:txBody>
      </p:sp>
      <p:sp>
        <p:nvSpPr>
          <p:cNvPr id="5" name="TextBox 45">
            <a:extLst>
              <a:ext uri="{FF2B5EF4-FFF2-40B4-BE49-F238E27FC236}">
                <a16:creationId xmlns:a16="http://schemas.microsoft.com/office/drawing/2014/main" id="{68323674-8AC0-4D05-AB3C-D9D743CE79AF}"/>
              </a:ext>
            </a:extLst>
          </p:cNvPr>
          <p:cNvSpPr txBox="1"/>
          <p:nvPr userDrawn="1"/>
        </p:nvSpPr>
        <p:spPr>
          <a:xfrm>
            <a:off x="6124164" y="1576989"/>
            <a:ext cx="5235134" cy="2026580"/>
          </a:xfrm>
          <a:prstGeom prst="rect">
            <a:avLst/>
          </a:prstGeom>
          <a:noFill/>
        </p:spPr>
        <p:txBody>
          <a:bodyPr wrap="square" rtlCol="0">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marL="0" lvl="1">
              <a:lnSpc>
                <a:spcPct val="80000"/>
              </a:lnSpc>
              <a:spcBef>
                <a:spcPts val="200"/>
              </a:spcBef>
              <a:spcAft>
                <a:spcPts val="0"/>
              </a:spcAft>
            </a:pPr>
            <a:r>
              <a:rPr lang="en-AU" sz="850" b="1" dirty="0">
                <a:latin typeface="+mn-lt"/>
              </a:rPr>
              <a:t>Working with icons</a:t>
            </a:r>
          </a:p>
          <a:p>
            <a:pPr marL="0" lvl="1">
              <a:lnSpc>
                <a:spcPct val="80000"/>
              </a:lnSpc>
              <a:spcBef>
                <a:spcPts val="1200"/>
              </a:spcBef>
              <a:spcAft>
                <a:spcPts val="0"/>
              </a:spcAft>
            </a:pPr>
            <a:r>
              <a:rPr lang="en-US" sz="850" dirty="0">
                <a:latin typeface="+mn-lt"/>
              </a:rPr>
              <a:t>On the last 3 slides, you will find your Icon Library. The icons are fully editable. </a:t>
            </a:r>
            <a:br>
              <a:rPr lang="en-US" sz="850" dirty="0">
                <a:latin typeface="+mn-lt"/>
              </a:rPr>
            </a:br>
            <a:br>
              <a:rPr lang="en-US" sz="850" b="1" dirty="0">
                <a:latin typeface="+mn-lt"/>
              </a:rPr>
            </a:br>
            <a:r>
              <a:rPr lang="en-US" sz="850" b="1" dirty="0">
                <a:latin typeface="+mn-lt"/>
              </a:rPr>
              <a:t>To add:</a:t>
            </a:r>
          </a:p>
          <a:p>
            <a:pPr marL="176213" lvl="1" indent="-176213">
              <a:lnSpc>
                <a:spcPct val="75000"/>
              </a:lnSpc>
              <a:spcBef>
                <a:spcPts val="200"/>
              </a:spcBef>
              <a:spcAft>
                <a:spcPts val="0"/>
              </a:spcAft>
              <a:buFont typeface="+mj-lt"/>
              <a:buAutoNum type="arabicPeriod"/>
              <a:defRPr/>
            </a:pPr>
            <a:r>
              <a:rPr lang="en-US" sz="850" dirty="0">
                <a:latin typeface="+mn-lt"/>
              </a:rPr>
              <a:t>Choose the icon you want</a:t>
            </a:r>
          </a:p>
          <a:p>
            <a:pPr marL="176213" lvl="1" indent="-176213">
              <a:lnSpc>
                <a:spcPct val="75000"/>
              </a:lnSpc>
              <a:spcBef>
                <a:spcPts val="200"/>
              </a:spcBef>
              <a:spcAft>
                <a:spcPts val="0"/>
              </a:spcAft>
              <a:buFont typeface="+mj-lt"/>
              <a:buAutoNum type="arabicPeriod"/>
              <a:defRPr/>
            </a:pPr>
            <a:r>
              <a:rPr lang="en-US" sz="850" dirty="0">
                <a:latin typeface="+mn-lt"/>
              </a:rPr>
              <a:t>Copy (</a:t>
            </a:r>
            <a:r>
              <a:rPr lang="en-US" sz="850" dirty="0" err="1">
                <a:latin typeface="+mn-lt"/>
              </a:rPr>
              <a:t>Ctr+C</a:t>
            </a:r>
            <a:r>
              <a:rPr lang="en-US" sz="850" dirty="0">
                <a:latin typeface="+mn-lt"/>
              </a:rPr>
              <a:t>) or right-click &gt; Copy</a:t>
            </a:r>
          </a:p>
          <a:p>
            <a:pPr marL="176213" lvl="1" indent="-176213">
              <a:lnSpc>
                <a:spcPct val="75000"/>
              </a:lnSpc>
              <a:spcBef>
                <a:spcPts val="200"/>
              </a:spcBef>
              <a:spcAft>
                <a:spcPts val="0"/>
              </a:spcAft>
              <a:buFont typeface="+mj-lt"/>
              <a:buAutoNum type="arabicPeriod"/>
              <a:defRPr/>
            </a:pPr>
            <a:r>
              <a:rPr lang="en-US" sz="850" dirty="0">
                <a:latin typeface="+mn-lt"/>
              </a:rPr>
              <a:t>Paste (</a:t>
            </a:r>
            <a:r>
              <a:rPr lang="en-US" sz="850" dirty="0" err="1">
                <a:latin typeface="+mn-lt"/>
              </a:rPr>
              <a:t>Ctr+V</a:t>
            </a:r>
            <a:r>
              <a:rPr lang="en-US" sz="850" dirty="0">
                <a:latin typeface="+mn-lt"/>
              </a:rPr>
              <a:t>) or right-click &gt; Paste </a:t>
            </a:r>
          </a:p>
          <a:p>
            <a:pPr marL="0" lvl="1">
              <a:lnSpc>
                <a:spcPct val="80000"/>
              </a:lnSpc>
              <a:spcBef>
                <a:spcPts val="200"/>
              </a:spcBef>
              <a:spcAft>
                <a:spcPts val="0"/>
              </a:spcAft>
            </a:pPr>
            <a:br>
              <a:rPr lang="en-US" sz="850" b="1" dirty="0">
                <a:latin typeface="+mn-lt"/>
              </a:rPr>
            </a:br>
            <a:r>
              <a:rPr lang="en-US" sz="850" b="1" dirty="0">
                <a:latin typeface="+mn-lt"/>
              </a:rPr>
              <a:t>To resize:</a:t>
            </a:r>
          </a:p>
          <a:p>
            <a:pPr marL="176213" lvl="1" indent="-176213">
              <a:lnSpc>
                <a:spcPct val="75000"/>
              </a:lnSpc>
              <a:spcBef>
                <a:spcPts val="200"/>
              </a:spcBef>
              <a:spcAft>
                <a:spcPts val="0"/>
              </a:spcAft>
              <a:buFont typeface="+mj-lt"/>
              <a:buAutoNum type="arabicPeriod"/>
              <a:defRPr/>
            </a:pPr>
            <a:r>
              <a:rPr lang="en-US" sz="850" dirty="0">
                <a:latin typeface="+mn-lt"/>
              </a:rPr>
              <a:t>Click on the icon</a:t>
            </a:r>
          </a:p>
          <a:p>
            <a:pPr marL="176213" lvl="1" indent="-176213">
              <a:lnSpc>
                <a:spcPct val="75000"/>
              </a:lnSpc>
              <a:spcBef>
                <a:spcPts val="200"/>
              </a:spcBef>
              <a:spcAft>
                <a:spcPts val="0"/>
              </a:spcAft>
              <a:buFont typeface="+mj-lt"/>
              <a:buAutoNum type="arabicPeriod"/>
              <a:defRPr/>
            </a:pPr>
            <a:r>
              <a:rPr lang="en-US" sz="850" dirty="0">
                <a:latin typeface="+mn-lt"/>
              </a:rPr>
              <a:t>Hold SHIFT (to keep proportions)</a:t>
            </a:r>
          </a:p>
          <a:p>
            <a:pPr marL="176213" lvl="1" indent="-176213">
              <a:lnSpc>
                <a:spcPct val="75000"/>
              </a:lnSpc>
              <a:spcBef>
                <a:spcPts val="200"/>
              </a:spcBef>
              <a:spcAft>
                <a:spcPts val="0"/>
              </a:spcAft>
              <a:buFont typeface="+mj-lt"/>
              <a:buAutoNum type="arabicPeriod"/>
              <a:defRPr/>
            </a:pPr>
            <a:r>
              <a:rPr lang="en-US" sz="850" dirty="0">
                <a:latin typeface="+mn-lt"/>
              </a:rPr>
              <a:t>Click on one of the 4 corners of the mark around the icon until a double side arrow appears, and resize as needed</a:t>
            </a:r>
          </a:p>
          <a:p>
            <a:pPr marL="0" lvl="1">
              <a:lnSpc>
                <a:spcPct val="80000"/>
              </a:lnSpc>
              <a:spcBef>
                <a:spcPts val="600"/>
              </a:spcBef>
              <a:spcAft>
                <a:spcPts val="0"/>
              </a:spcAft>
            </a:pPr>
            <a:r>
              <a:rPr lang="en-US" sz="850" b="1" dirty="0">
                <a:latin typeface="+mn-lt"/>
              </a:rPr>
              <a:t>All icons are objects (not images), therefore, to replace an icon, you need to delete it, and copy and paste a new one.</a:t>
            </a:r>
          </a:p>
        </p:txBody>
      </p:sp>
      <p:pic>
        <p:nvPicPr>
          <p:cNvPr id="6" name="Picture 5">
            <a:extLst>
              <a:ext uri="{FF2B5EF4-FFF2-40B4-BE49-F238E27FC236}">
                <a16:creationId xmlns:a16="http://schemas.microsoft.com/office/drawing/2014/main" id="{3D83C833-D989-43B6-8554-B9CE50FE8DBA}"/>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950602" y="1565750"/>
            <a:ext cx="1188380" cy="579065"/>
          </a:xfrm>
          <a:prstGeom prst="rect">
            <a:avLst/>
          </a:prstGeom>
        </p:spPr>
      </p:pic>
      <p:sp>
        <p:nvSpPr>
          <p:cNvPr id="7" name="TextBox 33">
            <a:extLst>
              <a:ext uri="{FF2B5EF4-FFF2-40B4-BE49-F238E27FC236}">
                <a16:creationId xmlns:a16="http://schemas.microsoft.com/office/drawing/2014/main" id="{41B17478-E530-4CC0-B930-7C036B4674BD}"/>
              </a:ext>
            </a:extLst>
          </p:cNvPr>
          <p:cNvSpPr txBox="1"/>
          <p:nvPr userDrawn="1"/>
        </p:nvSpPr>
        <p:spPr>
          <a:xfrm>
            <a:off x="2202229" y="1571589"/>
            <a:ext cx="3733039" cy="549381"/>
          </a:xfrm>
          <a:prstGeom prst="rect">
            <a:avLst/>
          </a:prstGeom>
        </p:spPr>
        <p:txBody>
          <a:bodyPr wrap="square">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marL="0" marR="0" lvl="0" indent="0" algn="l" defTabSz="914400" rtl="0" eaLnBrk="1" fontAlgn="base" latinLnBrk="0" hangingPunct="1">
              <a:lnSpc>
                <a:spcPct val="80000"/>
              </a:lnSpc>
              <a:spcBef>
                <a:spcPts val="300"/>
              </a:spcBef>
              <a:spcAft>
                <a:spcPts val="0"/>
              </a:spcAft>
              <a:buClrTx/>
              <a:buSzTx/>
              <a:buFontTx/>
              <a:buNone/>
              <a:tabLst/>
              <a:defRPr/>
            </a:pPr>
            <a:r>
              <a:rPr kumimoji="0" lang="en-AU" sz="850" b="1" i="0" u="none" strike="noStrike" kern="1200" cap="none" spc="0" normalizeH="0" baseline="0" noProof="0" dirty="0">
                <a:ln>
                  <a:noFill/>
                </a:ln>
                <a:effectLst/>
                <a:uLnTx/>
                <a:uFillTx/>
                <a:latin typeface="+mn-lt"/>
                <a:ea typeface="+mn-ea"/>
                <a:cs typeface="Arial" panose="020B0604020202020204" pitchFamily="34" charset="0"/>
              </a:rPr>
              <a:t>To add a New Slide</a:t>
            </a:r>
            <a:br>
              <a:rPr kumimoji="0" lang="en-AU" sz="850" b="1" i="0" u="none" strike="noStrike" kern="1200" cap="none" spc="0" normalizeH="0" baseline="0" noProof="0" dirty="0">
                <a:ln>
                  <a:noFill/>
                </a:ln>
                <a:effectLst/>
                <a:uLnTx/>
                <a:uFillTx/>
                <a:latin typeface="+mn-lt"/>
                <a:ea typeface="+mn-ea"/>
                <a:cs typeface="Arial" panose="020B0604020202020204" pitchFamily="34" charset="0"/>
              </a:rPr>
            </a:br>
            <a:endParaRPr kumimoji="0" lang="en-AU" sz="850" b="1" i="0" u="none" strike="noStrike" kern="1200" cap="none" spc="0" normalizeH="0" baseline="0" noProof="0" dirty="0">
              <a:ln>
                <a:noFill/>
              </a:ln>
              <a:effectLst/>
              <a:uLnTx/>
              <a:uFillTx/>
              <a:latin typeface="+mn-lt"/>
              <a:ea typeface="+mn-ea"/>
              <a:cs typeface="Arial" panose="020B0604020202020204" pitchFamily="34" charset="0"/>
            </a:endParaRPr>
          </a:p>
          <a:p>
            <a:pPr marL="0" marR="0" lvl="0" indent="0" algn="l" defTabSz="914400" rtl="0" eaLnBrk="1" fontAlgn="base" latinLnBrk="0" hangingPunct="1">
              <a:lnSpc>
                <a:spcPct val="80000"/>
              </a:lnSpc>
              <a:spcBef>
                <a:spcPts val="300"/>
              </a:spcBef>
              <a:spcAft>
                <a:spcPts val="0"/>
              </a:spcAft>
              <a:buClrTx/>
              <a:buSzTx/>
              <a:buFontTx/>
              <a:buNone/>
              <a:tabLst/>
              <a:defRPr/>
            </a:pPr>
            <a:r>
              <a:rPr kumimoji="0" lang="en-AU" sz="850" b="0" i="0" u="none" strike="noStrike" kern="1200" cap="none" spc="0" normalizeH="0" baseline="0" noProof="0" dirty="0">
                <a:ln>
                  <a:noFill/>
                </a:ln>
                <a:effectLst/>
                <a:uLnTx/>
                <a:uFillTx/>
                <a:latin typeface="+mn-lt"/>
                <a:ea typeface="+mn-ea"/>
                <a:cs typeface="Arial" panose="020B0604020202020204" pitchFamily="34" charset="0"/>
              </a:rPr>
              <a:t>Click Home &gt; New Slide and select a layout from the list of slide layouts that appears under the arrowhead.</a:t>
            </a:r>
            <a:endParaRPr kumimoji="0" lang="en-US" sz="850" b="0" i="0" u="none" strike="noStrike" kern="1200" cap="none" spc="0" normalizeH="0" baseline="0" noProof="0" dirty="0">
              <a:ln>
                <a:noFill/>
              </a:ln>
              <a:effectLst/>
              <a:uLnTx/>
              <a:uFillTx/>
              <a:latin typeface="+mn-lt"/>
              <a:ea typeface="+mn-ea"/>
              <a:cs typeface="Arial" panose="020B0604020202020204" pitchFamily="34" charset="0"/>
            </a:endParaRPr>
          </a:p>
        </p:txBody>
      </p:sp>
      <p:cxnSp>
        <p:nvCxnSpPr>
          <p:cNvPr id="8" name="Straight Connector 7">
            <a:extLst>
              <a:ext uri="{FF2B5EF4-FFF2-40B4-BE49-F238E27FC236}">
                <a16:creationId xmlns:a16="http://schemas.microsoft.com/office/drawing/2014/main" id="{04CE7F2E-693D-4EB5-8D3B-66DC211C482B}"/>
              </a:ext>
            </a:extLst>
          </p:cNvPr>
          <p:cNvCxnSpPr/>
          <p:nvPr userDrawn="1"/>
        </p:nvCxnSpPr>
        <p:spPr>
          <a:xfrm>
            <a:off x="6033773" y="1563434"/>
            <a:ext cx="0" cy="584775"/>
          </a:xfrm>
          <a:prstGeom prst="line">
            <a:avLst/>
          </a:prstGeom>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721059A7-3658-46B4-B3A4-721DE93B97CF}"/>
              </a:ext>
            </a:extLst>
          </p:cNvPr>
          <p:cNvSpPr/>
          <p:nvPr userDrawn="1"/>
        </p:nvSpPr>
        <p:spPr>
          <a:xfrm>
            <a:off x="851541" y="2319184"/>
            <a:ext cx="5083533" cy="1880515"/>
          </a:xfrm>
          <a:prstGeom prst="rect">
            <a:avLst/>
          </a:prstGeom>
        </p:spPr>
        <p:txBody>
          <a:bodyPr wrap="square">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marL="0" marR="0" lvl="0" indent="0" algn="l" defTabSz="914400" rtl="0" eaLnBrk="1" fontAlgn="base" latinLnBrk="0" hangingPunct="1">
              <a:lnSpc>
                <a:spcPct val="80000"/>
              </a:lnSpc>
              <a:spcBef>
                <a:spcPts val="300"/>
              </a:spcBef>
              <a:spcAft>
                <a:spcPts val="0"/>
              </a:spcAft>
              <a:buClrTx/>
              <a:buSzTx/>
              <a:buFontTx/>
              <a:buNone/>
              <a:tabLst/>
              <a:defRPr/>
            </a:pPr>
            <a:r>
              <a:rPr kumimoji="0" lang="en-AU" sz="850" b="1" i="0" u="none" strike="noStrike" kern="1200" cap="none" spc="0" normalizeH="0" baseline="0" noProof="0" dirty="0">
                <a:ln>
                  <a:noFill/>
                </a:ln>
                <a:effectLst/>
                <a:uLnTx/>
                <a:uFillTx/>
                <a:latin typeface="+mn-lt"/>
                <a:ea typeface="+mn-ea"/>
                <a:cs typeface="Arial" panose="020B0604020202020204" pitchFamily="34" charset="0"/>
              </a:rPr>
              <a:t>Importing slides from other presentations </a:t>
            </a:r>
          </a:p>
          <a:p>
            <a:pPr marL="0" marR="0" lvl="0" indent="0" algn="l" defTabSz="914400" rtl="0" eaLnBrk="1" fontAlgn="base" latinLnBrk="0" hangingPunct="1">
              <a:lnSpc>
                <a:spcPct val="80000"/>
              </a:lnSpc>
              <a:spcBef>
                <a:spcPts val="300"/>
              </a:spcBef>
              <a:spcAft>
                <a:spcPts val="0"/>
              </a:spcAft>
              <a:buClrTx/>
              <a:buSzTx/>
              <a:buFontTx/>
              <a:buNone/>
              <a:tabLst/>
              <a:defRPr/>
            </a:pPr>
            <a:br>
              <a:rPr kumimoji="0" lang="en-AU" sz="850" b="1" i="0" u="none" strike="noStrike" kern="1200" cap="none" spc="0" normalizeH="0" baseline="0" noProof="0" dirty="0">
                <a:ln>
                  <a:noFill/>
                </a:ln>
                <a:effectLst/>
                <a:uLnTx/>
                <a:uFillTx/>
                <a:latin typeface="+mn-lt"/>
                <a:ea typeface="+mn-ea"/>
                <a:cs typeface="Arial" panose="020B0604020202020204" pitchFamily="34" charset="0"/>
              </a:rPr>
            </a:br>
            <a:r>
              <a:rPr kumimoji="0" lang="en-AU" sz="850" b="1" i="0" u="none" strike="noStrike" kern="1200" cap="none" spc="0" normalizeH="0" baseline="0" noProof="0" dirty="0">
                <a:ln>
                  <a:noFill/>
                </a:ln>
                <a:effectLst/>
                <a:uLnTx/>
                <a:uFillTx/>
                <a:latin typeface="+mn-lt"/>
                <a:ea typeface="+mn-ea"/>
                <a:cs typeface="Arial" panose="020B0604020202020204" pitchFamily="34" charset="0"/>
              </a:rPr>
              <a:t>It is recommended that new slides be created in the template</a:t>
            </a:r>
            <a:r>
              <a:rPr kumimoji="0" lang="en-AU" sz="850" b="0" i="0" u="none" strike="noStrike" kern="1200" cap="none" spc="0" normalizeH="0" baseline="0" noProof="0" dirty="0">
                <a:ln>
                  <a:noFill/>
                </a:ln>
                <a:effectLst/>
                <a:uLnTx/>
                <a:uFillTx/>
                <a:latin typeface="+mn-lt"/>
                <a:ea typeface="+mn-ea"/>
                <a:cs typeface="Arial" panose="020B0604020202020204" pitchFamily="34" charset="0"/>
              </a:rPr>
              <a:t>, but if y</a:t>
            </a:r>
            <a:r>
              <a:rPr kumimoji="0" lang="en-US" sz="850" b="0" i="0" u="none" strike="noStrike" kern="1200" cap="none" spc="0" normalizeH="0" baseline="0" noProof="0" dirty="0" err="1">
                <a:ln>
                  <a:noFill/>
                </a:ln>
                <a:effectLst/>
                <a:uLnTx/>
                <a:uFillTx/>
                <a:latin typeface="+mn-lt"/>
                <a:ea typeface="+mn-ea"/>
                <a:cs typeface="Arial" panose="020B0604020202020204" pitchFamily="34" charset="0"/>
              </a:rPr>
              <a:t>ou</a:t>
            </a:r>
            <a:r>
              <a:rPr kumimoji="0" lang="en-US" sz="850" b="0" i="0" u="none" strike="noStrike" kern="1200" cap="none" spc="0" normalizeH="0" baseline="0" noProof="0" dirty="0">
                <a:ln>
                  <a:noFill/>
                </a:ln>
                <a:effectLst/>
                <a:uLnTx/>
                <a:uFillTx/>
                <a:latin typeface="+mn-lt"/>
                <a:ea typeface="+mn-ea"/>
                <a:cs typeface="Arial" panose="020B0604020202020204" pitchFamily="34" charset="0"/>
              </a:rPr>
              <a:t> need to use slides from an existing presentation, this is how to do it: Click Home &gt; New Slide</a:t>
            </a:r>
          </a:p>
          <a:p>
            <a:pPr marL="176213" marR="0" lvl="1" indent="-176213" algn="l" defTabSz="914400" rtl="0" eaLnBrk="1" fontAlgn="base" latinLnBrk="0" hangingPunct="1">
              <a:lnSpc>
                <a:spcPct val="90000"/>
              </a:lnSpc>
              <a:spcBef>
                <a:spcPts val="300"/>
              </a:spcBef>
              <a:spcAft>
                <a:spcPts val="0"/>
              </a:spcAft>
              <a:buClrTx/>
              <a:buSzTx/>
              <a:buFont typeface="+mj-lt"/>
              <a:buAutoNum type="arabicPeriod"/>
              <a:tabLst/>
              <a:defRPr/>
            </a:pPr>
            <a:r>
              <a:rPr kumimoji="0" lang="en-US" sz="850" b="0" i="0" u="none" strike="noStrike" kern="1200" cap="none" spc="0" normalizeH="0" baseline="0" noProof="0" dirty="0">
                <a:ln>
                  <a:noFill/>
                </a:ln>
                <a:effectLst/>
                <a:uLnTx/>
                <a:uFillTx/>
                <a:latin typeface="+mn-lt"/>
                <a:ea typeface="+mn-ea"/>
                <a:cs typeface="Arial" panose="020B0604020202020204" pitchFamily="34" charset="0"/>
              </a:rPr>
              <a:t>Below the layout gallery, click Reuse Slides</a:t>
            </a:r>
          </a:p>
          <a:p>
            <a:pPr marL="176213" marR="0" lvl="1" indent="-176213" algn="l" defTabSz="914400" rtl="0" eaLnBrk="1" fontAlgn="base" latinLnBrk="0" hangingPunct="1">
              <a:lnSpc>
                <a:spcPct val="90000"/>
              </a:lnSpc>
              <a:spcBef>
                <a:spcPts val="300"/>
              </a:spcBef>
              <a:spcAft>
                <a:spcPts val="0"/>
              </a:spcAft>
              <a:buClrTx/>
              <a:buSzTx/>
              <a:buFont typeface="+mj-lt"/>
              <a:buAutoNum type="arabicPeriod"/>
              <a:tabLst/>
              <a:defRPr/>
            </a:pPr>
            <a:r>
              <a:rPr kumimoji="0" lang="en-US" sz="850" b="0" i="0" u="none" strike="noStrike" kern="1200" cap="none" spc="0" normalizeH="0" baseline="0" noProof="0" dirty="0">
                <a:ln>
                  <a:noFill/>
                </a:ln>
                <a:effectLst/>
                <a:uLnTx/>
                <a:uFillTx/>
                <a:latin typeface="+mn-lt"/>
                <a:ea typeface="+mn-ea"/>
                <a:cs typeface="Arial" panose="020B0604020202020204" pitchFamily="34" charset="0"/>
              </a:rPr>
              <a:t>In the Reuse Slides task pane, under ‘Insert slide from’, click ‘Browse File’ to find the presentation</a:t>
            </a:r>
            <a:br>
              <a:rPr kumimoji="0" lang="en-US" sz="850" b="0" i="0" u="none" strike="noStrike" kern="1200" cap="none" spc="0" normalizeH="0" baseline="0" noProof="0" dirty="0">
                <a:ln>
                  <a:noFill/>
                </a:ln>
                <a:effectLst/>
                <a:uLnTx/>
                <a:uFillTx/>
                <a:latin typeface="+mn-lt"/>
                <a:ea typeface="+mn-ea"/>
                <a:cs typeface="Arial" panose="020B0604020202020204" pitchFamily="34" charset="0"/>
              </a:rPr>
            </a:br>
            <a:r>
              <a:rPr kumimoji="0" lang="en-US" sz="850" b="0" i="0" u="none" strike="noStrike" kern="1200" cap="none" spc="0" normalizeH="0" baseline="0" noProof="0" dirty="0">
                <a:ln>
                  <a:noFill/>
                </a:ln>
                <a:effectLst/>
                <a:uLnTx/>
                <a:uFillTx/>
                <a:latin typeface="+mn-lt"/>
                <a:ea typeface="+mn-ea"/>
                <a:cs typeface="Arial" panose="020B0604020202020204" pitchFamily="34" charset="0"/>
              </a:rPr>
              <a:t>you want</a:t>
            </a:r>
          </a:p>
          <a:p>
            <a:pPr marL="176213" marR="0" lvl="1" indent="-176213" algn="l" defTabSz="914400" rtl="0" eaLnBrk="1" fontAlgn="base" latinLnBrk="0" hangingPunct="1">
              <a:lnSpc>
                <a:spcPct val="90000"/>
              </a:lnSpc>
              <a:spcBef>
                <a:spcPts val="300"/>
              </a:spcBef>
              <a:spcAft>
                <a:spcPts val="0"/>
              </a:spcAft>
              <a:buClrTx/>
              <a:buSzTx/>
              <a:buFont typeface="+mj-lt"/>
              <a:buAutoNum type="arabicPeriod"/>
              <a:tabLst/>
              <a:defRPr/>
            </a:pPr>
            <a:r>
              <a:rPr kumimoji="0" lang="en-US" sz="850" b="0" i="0" u="none" strike="noStrike" kern="1200" cap="none" spc="0" normalizeH="0" baseline="0" noProof="0" dirty="0">
                <a:ln>
                  <a:noFill/>
                </a:ln>
                <a:effectLst/>
                <a:uLnTx/>
                <a:uFillTx/>
                <a:latin typeface="+mn-lt"/>
                <a:ea typeface="+mn-ea"/>
                <a:cs typeface="Arial" panose="020B0604020202020204" pitchFamily="34" charset="0"/>
              </a:rPr>
              <a:t>Then click the arrow to open those slides in the task pane. When you find the slide you want, take notice of the Keep source formatting check box, at the very bottom of the pane. Be sure this check box is NOT selected before you insert the slide (the inserted slides will inherit the look, or theme, that your current slides use)</a:t>
            </a:r>
          </a:p>
          <a:p>
            <a:pPr marL="176213" marR="0" lvl="1" indent="-176213" algn="l" defTabSz="914400" rtl="0" eaLnBrk="1" fontAlgn="base" latinLnBrk="0" hangingPunct="1">
              <a:lnSpc>
                <a:spcPct val="90000"/>
              </a:lnSpc>
              <a:spcBef>
                <a:spcPts val="300"/>
              </a:spcBef>
              <a:spcAft>
                <a:spcPts val="0"/>
              </a:spcAft>
              <a:buClrTx/>
              <a:buSzTx/>
              <a:buFont typeface="+mj-lt"/>
              <a:buAutoNum type="arabicPeriod"/>
              <a:tabLst/>
              <a:defRPr/>
            </a:pPr>
            <a:r>
              <a:rPr kumimoji="0" lang="en-US" sz="850" b="0" i="0" u="none" strike="noStrike" kern="1200" cap="none" spc="0" normalizeH="0" baseline="0" noProof="0" dirty="0">
                <a:ln>
                  <a:noFill/>
                </a:ln>
                <a:effectLst/>
                <a:uLnTx/>
                <a:uFillTx/>
                <a:latin typeface="+mn-lt"/>
                <a:ea typeface="+mn-ea"/>
                <a:cs typeface="Arial" panose="020B0604020202020204" pitchFamily="34" charset="0"/>
              </a:rPr>
              <a:t>Click each slide you want to insert. Each one is copied into the open presentation, below the currently selected slide or below your cursor, if you've positioned it beneath a slide thumbnail.</a:t>
            </a:r>
            <a:br>
              <a:rPr kumimoji="0" lang="en-US" sz="850" b="0" i="0" u="none" strike="noStrike" kern="1200" cap="none" spc="0" normalizeH="0" baseline="0" noProof="0" dirty="0">
                <a:ln>
                  <a:noFill/>
                </a:ln>
                <a:effectLst/>
                <a:uLnTx/>
                <a:uFillTx/>
                <a:latin typeface="+mn-lt"/>
                <a:ea typeface="+mn-ea"/>
                <a:cs typeface="Arial" panose="020B0604020202020204" pitchFamily="34" charset="0"/>
              </a:rPr>
            </a:br>
            <a:r>
              <a:rPr kumimoji="0" lang="en-US" sz="850" b="0" i="0" u="none" strike="noStrike" kern="1200" cap="none" spc="0" normalizeH="0" baseline="0" noProof="0" dirty="0">
                <a:ln>
                  <a:noFill/>
                </a:ln>
                <a:effectLst/>
                <a:uLnTx/>
                <a:uFillTx/>
                <a:latin typeface="+mn-lt"/>
                <a:ea typeface="+mn-ea"/>
                <a:cs typeface="Arial" panose="020B0604020202020204" pitchFamily="34" charset="0"/>
              </a:rPr>
              <a:t>Small adjustments may be needed.</a:t>
            </a:r>
          </a:p>
        </p:txBody>
      </p:sp>
      <p:cxnSp>
        <p:nvCxnSpPr>
          <p:cNvPr id="10" name="Straight Connector 9">
            <a:extLst>
              <a:ext uri="{FF2B5EF4-FFF2-40B4-BE49-F238E27FC236}">
                <a16:creationId xmlns:a16="http://schemas.microsoft.com/office/drawing/2014/main" id="{EEBDA780-1FA4-4AA2-A240-307BCCEDCE8F}"/>
              </a:ext>
            </a:extLst>
          </p:cNvPr>
          <p:cNvCxnSpPr>
            <a:cxnSpLocks/>
          </p:cNvCxnSpPr>
          <p:nvPr userDrawn="1"/>
        </p:nvCxnSpPr>
        <p:spPr>
          <a:xfrm>
            <a:off x="950602" y="2263774"/>
            <a:ext cx="49846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69606E38-456A-4903-9B88-59CC116307D6}"/>
              </a:ext>
            </a:extLst>
          </p:cNvPr>
          <p:cNvCxnSpPr>
            <a:cxnSpLocks/>
          </p:cNvCxnSpPr>
          <p:nvPr userDrawn="1"/>
        </p:nvCxnSpPr>
        <p:spPr>
          <a:xfrm>
            <a:off x="6029717" y="2355188"/>
            <a:ext cx="0" cy="3924000"/>
          </a:xfrm>
          <a:prstGeom prst="line">
            <a:avLst/>
          </a:prstGeom>
        </p:spPr>
        <p:style>
          <a:lnRef idx="1">
            <a:schemeClr val="accent1"/>
          </a:lnRef>
          <a:fillRef idx="0">
            <a:schemeClr val="accent1"/>
          </a:fillRef>
          <a:effectRef idx="0">
            <a:schemeClr val="accent1"/>
          </a:effectRef>
          <a:fontRef idx="minor">
            <a:schemeClr val="tx1"/>
          </a:fontRef>
        </p:style>
      </p:cxnSp>
      <p:sp>
        <p:nvSpPr>
          <p:cNvPr id="12" name="TextBox 38">
            <a:extLst>
              <a:ext uri="{FF2B5EF4-FFF2-40B4-BE49-F238E27FC236}">
                <a16:creationId xmlns:a16="http://schemas.microsoft.com/office/drawing/2014/main" id="{8296FD21-ECF7-41D1-8891-86496DABE4B6}"/>
              </a:ext>
            </a:extLst>
          </p:cNvPr>
          <p:cNvSpPr txBox="1"/>
          <p:nvPr userDrawn="1"/>
        </p:nvSpPr>
        <p:spPr>
          <a:xfrm>
            <a:off x="1821757" y="5511294"/>
            <a:ext cx="4113315" cy="549381"/>
          </a:xfrm>
          <a:prstGeom prst="rect">
            <a:avLst/>
          </a:prstGeom>
          <a:noFill/>
        </p:spPr>
        <p:txBody>
          <a:bodyPr wrap="square" rtlCol="0">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marL="0" marR="0" lvl="0" indent="0" algn="l" defTabSz="914400" rtl="0" eaLnBrk="1" fontAlgn="base" latinLnBrk="0" hangingPunct="1">
              <a:lnSpc>
                <a:spcPct val="80000"/>
              </a:lnSpc>
              <a:spcBef>
                <a:spcPts val="300"/>
              </a:spcBef>
              <a:spcAft>
                <a:spcPts val="0"/>
              </a:spcAft>
              <a:buClrTx/>
              <a:buSzTx/>
              <a:buFontTx/>
              <a:buNone/>
              <a:tabLst/>
              <a:defRPr/>
            </a:pPr>
            <a:r>
              <a:rPr kumimoji="0" lang="en-AU" sz="850" b="1" i="0" u="none" strike="noStrike" kern="1200" cap="none" spc="0" normalizeH="0" baseline="0" noProof="0">
                <a:ln>
                  <a:noFill/>
                </a:ln>
                <a:effectLst/>
                <a:uLnTx/>
                <a:uFillTx/>
                <a:latin typeface="+mn-lt"/>
                <a:ea typeface="+mn-ea"/>
                <a:cs typeface="Arial" panose="020B0604020202020204" pitchFamily="34" charset="0"/>
              </a:rPr>
              <a:t>Theme Colours</a:t>
            </a:r>
            <a:br>
              <a:rPr kumimoji="0" lang="en-AU" sz="850" b="1" i="0" u="none" strike="noStrike" kern="1200" cap="none" spc="0" normalizeH="0" baseline="0" noProof="0">
                <a:ln>
                  <a:noFill/>
                </a:ln>
                <a:effectLst/>
                <a:uLnTx/>
                <a:uFillTx/>
                <a:latin typeface="+mn-lt"/>
                <a:ea typeface="+mn-ea"/>
                <a:cs typeface="Arial" panose="020B0604020202020204" pitchFamily="34" charset="0"/>
              </a:rPr>
            </a:br>
            <a:endParaRPr kumimoji="0" lang="en-AU" sz="850" b="1" i="0" u="none" strike="noStrike" kern="1200" cap="none" spc="0" normalizeH="0" baseline="0" noProof="0" dirty="0">
              <a:ln>
                <a:noFill/>
              </a:ln>
              <a:effectLst/>
              <a:uLnTx/>
              <a:uFillTx/>
              <a:latin typeface="+mn-lt"/>
              <a:ea typeface="+mn-ea"/>
              <a:cs typeface="Arial" panose="020B0604020202020204" pitchFamily="34" charset="0"/>
            </a:endParaRPr>
          </a:p>
          <a:p>
            <a:pPr marL="0" marR="0" lvl="0" indent="0" algn="l" defTabSz="914400" rtl="0" eaLnBrk="1" fontAlgn="base" latinLnBrk="0" hangingPunct="1">
              <a:lnSpc>
                <a:spcPct val="80000"/>
              </a:lnSpc>
              <a:spcBef>
                <a:spcPts val="300"/>
              </a:spcBef>
              <a:spcAft>
                <a:spcPts val="0"/>
              </a:spcAft>
              <a:buClrTx/>
              <a:buSzTx/>
              <a:buFontTx/>
              <a:buNone/>
              <a:tabLst/>
              <a:defRPr/>
            </a:pPr>
            <a:r>
              <a:rPr kumimoji="0" lang="en-US" sz="850" b="0" i="0" u="none" strike="noStrike" kern="1200" cap="none" spc="0" normalizeH="0" baseline="0" noProof="0" dirty="0">
                <a:ln>
                  <a:noFill/>
                </a:ln>
                <a:effectLst/>
                <a:uLnTx/>
                <a:uFillTx/>
                <a:latin typeface="+mn-lt"/>
                <a:ea typeface="+mn-ea"/>
                <a:cs typeface="Arial" panose="020B0604020202020204" pitchFamily="34" charset="0"/>
              </a:rPr>
              <a:t>Ensure that you only use the colours from the template’s built-in colour palette. </a:t>
            </a:r>
            <a:br>
              <a:rPr kumimoji="0" lang="en-US" sz="850" b="0" i="0" u="none" strike="noStrike" kern="1200" cap="none" spc="0" normalizeH="0" baseline="0" noProof="0" dirty="0">
                <a:ln>
                  <a:noFill/>
                </a:ln>
                <a:effectLst/>
                <a:uLnTx/>
                <a:uFillTx/>
                <a:latin typeface="+mn-lt"/>
                <a:ea typeface="+mn-ea"/>
                <a:cs typeface="Arial" panose="020B0604020202020204" pitchFamily="34" charset="0"/>
              </a:rPr>
            </a:br>
            <a:r>
              <a:rPr kumimoji="0" lang="en-US" sz="850" b="0" i="0" u="none" strike="noStrike" kern="1200" cap="none" spc="0" normalizeH="0" baseline="0" noProof="0" dirty="0">
                <a:ln>
                  <a:noFill/>
                </a:ln>
                <a:effectLst/>
                <a:uLnTx/>
                <a:uFillTx/>
                <a:latin typeface="+mn-lt"/>
                <a:ea typeface="+mn-ea"/>
                <a:cs typeface="Arial" panose="020B0604020202020204" pitchFamily="34" charset="0"/>
              </a:rPr>
              <a:t>This has been set as </a:t>
            </a:r>
            <a:r>
              <a:rPr kumimoji="0" lang="en-US" sz="850" b="1" i="0" u="none" strike="noStrike" kern="1200" cap="none" spc="0" normalizeH="0" baseline="0" noProof="0" dirty="0">
                <a:ln>
                  <a:noFill/>
                </a:ln>
                <a:effectLst/>
                <a:uLnTx/>
                <a:uFillTx/>
                <a:latin typeface="+mn-lt"/>
                <a:ea typeface="+mn-ea"/>
                <a:cs typeface="Arial" panose="020B0604020202020204" pitchFamily="34" charset="0"/>
              </a:rPr>
              <a:t>Theme Colours </a:t>
            </a:r>
            <a:r>
              <a:rPr kumimoji="0" lang="en-US" sz="850" b="0" i="0" u="none" strike="noStrike" kern="1200" cap="none" spc="0" normalizeH="0" baseline="0" noProof="0" dirty="0">
                <a:ln>
                  <a:noFill/>
                </a:ln>
                <a:effectLst/>
                <a:uLnTx/>
                <a:uFillTx/>
                <a:latin typeface="+mn-lt"/>
                <a:ea typeface="+mn-ea"/>
                <a:cs typeface="Arial" panose="020B0604020202020204" pitchFamily="34" charset="0"/>
              </a:rPr>
              <a:t>on this template.</a:t>
            </a:r>
          </a:p>
        </p:txBody>
      </p:sp>
      <p:sp>
        <p:nvSpPr>
          <p:cNvPr id="13" name="TextBox 40">
            <a:extLst>
              <a:ext uri="{FF2B5EF4-FFF2-40B4-BE49-F238E27FC236}">
                <a16:creationId xmlns:a16="http://schemas.microsoft.com/office/drawing/2014/main" id="{F4DD4471-2F65-44B2-A20E-82D3AC16406F}"/>
              </a:ext>
            </a:extLst>
          </p:cNvPr>
          <p:cNvSpPr txBox="1"/>
          <p:nvPr userDrawn="1"/>
        </p:nvSpPr>
        <p:spPr>
          <a:xfrm>
            <a:off x="851541" y="4805684"/>
            <a:ext cx="5083529" cy="501676"/>
          </a:xfrm>
          <a:prstGeom prst="rect">
            <a:avLst/>
          </a:prstGeom>
          <a:noFill/>
        </p:spPr>
        <p:txBody>
          <a:bodyPr wrap="square" rtlCol="0">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marL="0" marR="0" lvl="1" indent="0" algn="l" defTabSz="914400" rtl="0" eaLnBrk="1" fontAlgn="base" latinLnBrk="0" hangingPunct="1">
              <a:lnSpc>
                <a:spcPct val="90000"/>
              </a:lnSpc>
              <a:spcBef>
                <a:spcPts val="300"/>
              </a:spcBef>
              <a:spcAft>
                <a:spcPts val="0"/>
              </a:spcAft>
              <a:buClrTx/>
              <a:buSzTx/>
              <a:buFontTx/>
              <a:buNone/>
              <a:tabLst/>
              <a:defRPr/>
            </a:pPr>
            <a:r>
              <a:rPr kumimoji="0" lang="en-AU" sz="800" b="1" i="0" u="none" strike="noStrike" kern="1200" cap="none" spc="0" normalizeH="0" baseline="0" noProof="0">
                <a:ln>
                  <a:noFill/>
                </a:ln>
                <a:effectLst/>
                <a:uLnTx/>
                <a:uFillTx/>
                <a:latin typeface="+mn-lt"/>
                <a:ea typeface="+mn-ea"/>
                <a:cs typeface="Arial" panose="020B0604020202020204" pitchFamily="34" charset="0"/>
              </a:rPr>
              <a:t>Changing Slide Layouts</a:t>
            </a:r>
          </a:p>
          <a:p>
            <a:pPr marL="0" marR="0" lvl="1" indent="0" algn="l" defTabSz="914400" rtl="0" eaLnBrk="1" fontAlgn="base" latinLnBrk="0" hangingPunct="1">
              <a:lnSpc>
                <a:spcPct val="90000"/>
              </a:lnSpc>
              <a:spcBef>
                <a:spcPts val="300"/>
              </a:spcBef>
              <a:spcAft>
                <a:spcPts val="0"/>
              </a:spcAft>
              <a:buClrTx/>
              <a:buSzTx/>
              <a:buFontTx/>
              <a:buAutoNum type="arabicPeriod"/>
              <a:tabLst/>
              <a:defRPr/>
            </a:pPr>
            <a:r>
              <a:rPr kumimoji="0" lang="en-AU" sz="800" b="0" i="0" u="none" strike="noStrike" kern="1200" cap="none" spc="0" normalizeH="0" baseline="0" noProof="0">
                <a:ln>
                  <a:noFill/>
                </a:ln>
                <a:effectLst/>
                <a:uLnTx/>
                <a:uFillTx/>
                <a:latin typeface="+mn-lt"/>
                <a:ea typeface="+mn-ea"/>
                <a:cs typeface="Arial" panose="020B0604020202020204" pitchFamily="34" charset="0"/>
              </a:rPr>
              <a:t>Right-click on a blank slide on the ‘slide tab’</a:t>
            </a:r>
          </a:p>
          <a:p>
            <a:pPr marL="0" marR="0" lvl="1" indent="0" algn="l" defTabSz="914400" rtl="0" eaLnBrk="1" fontAlgn="base" latinLnBrk="0" hangingPunct="1">
              <a:lnSpc>
                <a:spcPct val="90000"/>
              </a:lnSpc>
              <a:spcBef>
                <a:spcPts val="300"/>
              </a:spcBef>
              <a:spcAft>
                <a:spcPts val="0"/>
              </a:spcAft>
              <a:buClrTx/>
              <a:buSzTx/>
              <a:buFontTx/>
              <a:buAutoNum type="arabicPeriod"/>
              <a:tabLst/>
              <a:defRPr/>
            </a:pPr>
            <a:r>
              <a:rPr kumimoji="0" lang="en-AU" sz="800" b="0" i="0" u="none" strike="noStrike" kern="1200" cap="none" spc="0" normalizeH="0" baseline="0" noProof="0">
                <a:ln>
                  <a:noFill/>
                </a:ln>
                <a:effectLst/>
                <a:uLnTx/>
                <a:uFillTx/>
                <a:latin typeface="+mn-lt"/>
                <a:ea typeface="+mn-ea"/>
                <a:cs typeface="Arial" panose="020B0604020202020204" pitchFamily="34" charset="0"/>
              </a:rPr>
              <a:t>Select </a:t>
            </a:r>
            <a:r>
              <a:rPr kumimoji="0" lang="en-AU" sz="800" b="1" i="0" u="none" strike="noStrike" kern="1200" cap="none" spc="0" normalizeH="0" baseline="0" noProof="0">
                <a:ln>
                  <a:noFill/>
                </a:ln>
                <a:effectLst/>
                <a:uLnTx/>
                <a:uFillTx/>
                <a:latin typeface="+mn-lt"/>
                <a:ea typeface="+mn-ea"/>
                <a:cs typeface="Arial" panose="020B0604020202020204" pitchFamily="34" charset="0"/>
              </a:rPr>
              <a:t>Layout</a:t>
            </a:r>
            <a:r>
              <a:rPr kumimoji="0" lang="en-AU" sz="800" b="0" i="0" u="none" strike="noStrike" kern="1200" cap="none" spc="0" normalizeH="0" baseline="0" noProof="0">
                <a:ln>
                  <a:noFill/>
                </a:ln>
                <a:effectLst/>
                <a:uLnTx/>
                <a:uFillTx/>
                <a:latin typeface="+mn-lt"/>
                <a:ea typeface="+mn-ea"/>
                <a:cs typeface="Arial" panose="020B0604020202020204" pitchFamily="34" charset="0"/>
              </a:rPr>
              <a:t> from the sub-menu and choose the desired slide layout.</a:t>
            </a:r>
            <a:endParaRPr kumimoji="0" lang="en-AU" sz="800" b="0" i="0" u="none" strike="noStrike" kern="1200" cap="none" spc="0" normalizeH="0" baseline="0" noProof="0" dirty="0">
              <a:ln>
                <a:noFill/>
              </a:ln>
              <a:effectLst/>
              <a:uLnTx/>
              <a:uFillTx/>
              <a:latin typeface="+mn-lt"/>
              <a:ea typeface="+mn-ea"/>
              <a:cs typeface="Arial" panose="020B0604020202020204" pitchFamily="34" charset="0"/>
            </a:endParaRPr>
          </a:p>
        </p:txBody>
      </p:sp>
      <p:sp>
        <p:nvSpPr>
          <p:cNvPr id="14" name="TextBox 42">
            <a:extLst>
              <a:ext uri="{FF2B5EF4-FFF2-40B4-BE49-F238E27FC236}">
                <a16:creationId xmlns:a16="http://schemas.microsoft.com/office/drawing/2014/main" id="{1FF3AF7B-2ABD-452E-9842-9A2C0B0B5C7D}"/>
              </a:ext>
            </a:extLst>
          </p:cNvPr>
          <p:cNvSpPr txBox="1"/>
          <p:nvPr userDrawn="1"/>
        </p:nvSpPr>
        <p:spPr>
          <a:xfrm>
            <a:off x="6105781" y="4814381"/>
            <a:ext cx="5234664" cy="797141"/>
          </a:xfrm>
          <a:prstGeom prst="rect">
            <a:avLst/>
          </a:prstGeom>
          <a:noFill/>
        </p:spPr>
        <p:txBody>
          <a:bodyPr wrap="square" rtlCol="0">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marL="0" marR="0" lvl="0" indent="0" algn="l" defTabSz="914400" rtl="0" eaLnBrk="1" fontAlgn="base" latinLnBrk="0" hangingPunct="1">
              <a:lnSpc>
                <a:spcPct val="80000"/>
              </a:lnSpc>
              <a:spcBef>
                <a:spcPts val="300"/>
              </a:spcBef>
              <a:spcAft>
                <a:spcPts val="0"/>
              </a:spcAft>
              <a:buClrTx/>
              <a:buSzTx/>
              <a:buFontTx/>
              <a:buNone/>
              <a:tabLst/>
              <a:defRPr/>
            </a:pPr>
            <a:r>
              <a:rPr kumimoji="0" lang="en-AU" sz="850" b="1" i="0" u="none" strike="noStrike" kern="1200" cap="none" spc="0" normalizeH="0" baseline="0" noProof="0" dirty="0">
                <a:ln>
                  <a:noFill/>
                </a:ln>
                <a:effectLst/>
                <a:uLnTx/>
                <a:uFillTx/>
                <a:latin typeface="+mn-lt"/>
                <a:ea typeface="+mn-ea"/>
                <a:cs typeface="Arial" panose="020B0604020202020204" pitchFamily="34" charset="0"/>
              </a:rPr>
              <a:t>To add a New Content</a:t>
            </a:r>
          </a:p>
          <a:p>
            <a:pPr marL="0" marR="0" lvl="0" indent="0" algn="l" defTabSz="914400" rtl="0" eaLnBrk="1" fontAlgn="base" latinLnBrk="0" hangingPunct="1">
              <a:lnSpc>
                <a:spcPct val="80000"/>
              </a:lnSpc>
              <a:spcBef>
                <a:spcPts val="300"/>
              </a:spcBef>
              <a:spcAft>
                <a:spcPts val="0"/>
              </a:spcAft>
              <a:buClrTx/>
              <a:buSzTx/>
              <a:buFontTx/>
              <a:buNone/>
              <a:tabLst/>
              <a:defRPr/>
            </a:pPr>
            <a:r>
              <a:rPr kumimoji="0" lang="en-US" sz="850" b="0" i="0" u="none" strike="noStrike" kern="1200" cap="none" spc="0" normalizeH="0" baseline="0" noProof="0" dirty="0">
                <a:ln>
                  <a:noFill/>
                </a:ln>
                <a:effectLst/>
                <a:uLnTx/>
                <a:uFillTx/>
                <a:latin typeface="+mn-lt"/>
                <a:ea typeface="+mn-ea"/>
                <a:cs typeface="Arial" panose="020B0604020202020204" pitchFamily="34" charset="0"/>
              </a:rPr>
              <a:t>You can add content directly from a slide. To do this, select a format from the</a:t>
            </a:r>
            <a:br>
              <a:rPr kumimoji="0" lang="en-US" sz="850" b="0" i="0" u="none" strike="noStrike" kern="1200" cap="none" spc="0" normalizeH="0" baseline="0" noProof="0" dirty="0">
                <a:ln>
                  <a:noFill/>
                </a:ln>
                <a:effectLst/>
                <a:uLnTx/>
                <a:uFillTx/>
                <a:latin typeface="+mn-lt"/>
                <a:ea typeface="+mn-ea"/>
                <a:cs typeface="Arial" panose="020B0604020202020204" pitchFamily="34" charset="0"/>
              </a:rPr>
            </a:br>
            <a:r>
              <a:rPr kumimoji="0" lang="en-US" sz="850" b="0" i="0" u="none" strike="noStrike" kern="1200" cap="none" spc="0" normalizeH="0" baseline="0" noProof="0" dirty="0">
                <a:ln>
                  <a:noFill/>
                </a:ln>
                <a:effectLst/>
                <a:uLnTx/>
                <a:uFillTx/>
                <a:latin typeface="+mn-lt"/>
                <a:ea typeface="+mn-ea"/>
                <a:cs typeface="Arial" panose="020B0604020202020204" pitchFamily="34" charset="0"/>
              </a:rPr>
              <a:t>"Slide Layout“ toolbar that has content options built in. Then, click on the icon</a:t>
            </a:r>
            <a:br>
              <a:rPr kumimoji="0" lang="en-US" sz="850" b="0" i="0" u="none" strike="noStrike" kern="1200" cap="none" spc="0" normalizeH="0" baseline="0" noProof="0" dirty="0">
                <a:ln>
                  <a:noFill/>
                </a:ln>
                <a:effectLst/>
                <a:uLnTx/>
                <a:uFillTx/>
                <a:latin typeface="+mn-lt"/>
                <a:ea typeface="+mn-ea"/>
                <a:cs typeface="Arial" panose="020B0604020202020204" pitchFamily="34" charset="0"/>
              </a:rPr>
            </a:br>
            <a:r>
              <a:rPr kumimoji="0" lang="en-US" sz="850" b="0" i="0" u="none" strike="noStrike" kern="1200" cap="none" spc="0" normalizeH="0" baseline="0" noProof="0" dirty="0">
                <a:ln>
                  <a:noFill/>
                </a:ln>
                <a:effectLst/>
                <a:uLnTx/>
                <a:uFillTx/>
                <a:latin typeface="+mn-lt"/>
                <a:ea typeface="+mn-ea"/>
                <a:cs typeface="Arial" panose="020B0604020202020204" pitchFamily="34" charset="0"/>
              </a:rPr>
              <a:t>of the type of content that you wish to add, and navigate to find the appropriate file.</a:t>
            </a:r>
          </a:p>
          <a:p>
            <a:pPr marL="0" marR="0" lvl="0" indent="0" algn="l" defTabSz="914400" rtl="0" eaLnBrk="1" fontAlgn="base" latinLnBrk="0" hangingPunct="1">
              <a:lnSpc>
                <a:spcPct val="80000"/>
              </a:lnSpc>
              <a:spcBef>
                <a:spcPts val="300"/>
              </a:spcBef>
              <a:spcAft>
                <a:spcPts val="0"/>
              </a:spcAft>
              <a:buClrTx/>
              <a:buSzTx/>
              <a:buFontTx/>
              <a:buNone/>
              <a:tabLst/>
              <a:defRPr/>
            </a:pPr>
            <a:br>
              <a:rPr kumimoji="0" lang="en-US" sz="850" b="1" i="0" u="none" strike="noStrike" kern="1200" cap="none" spc="0" normalizeH="0" baseline="0" noProof="0" dirty="0">
                <a:ln>
                  <a:noFill/>
                </a:ln>
                <a:effectLst/>
                <a:uLnTx/>
                <a:uFillTx/>
                <a:latin typeface="+mn-lt"/>
                <a:ea typeface="+mn-ea"/>
                <a:cs typeface="Arial" panose="020B0604020202020204" pitchFamily="34" charset="0"/>
              </a:rPr>
            </a:br>
            <a:r>
              <a:rPr kumimoji="0" lang="en-US" sz="850" b="1" i="0" u="none" strike="noStrike" kern="1200" cap="none" spc="0" normalizeH="0" baseline="0" noProof="0" dirty="0">
                <a:ln>
                  <a:noFill/>
                </a:ln>
                <a:effectLst/>
                <a:uLnTx/>
                <a:uFillTx/>
                <a:latin typeface="+mn-lt"/>
                <a:ea typeface="+mn-ea"/>
                <a:cs typeface="Arial" panose="020B0604020202020204" pitchFamily="34" charset="0"/>
              </a:rPr>
              <a:t>Tables and Charts will be </a:t>
            </a:r>
            <a:r>
              <a:rPr kumimoji="0" lang="en-US" sz="850" b="1" i="0" u="sng" strike="noStrike" kern="1200" cap="none" spc="0" normalizeH="0" baseline="0" noProof="0" dirty="0">
                <a:ln>
                  <a:noFill/>
                </a:ln>
                <a:effectLst/>
                <a:uLnTx/>
                <a:uFillTx/>
                <a:latin typeface="+mn-lt"/>
                <a:ea typeface="+mn-ea"/>
                <a:cs typeface="Arial" panose="020B0604020202020204" pitchFamily="34" charset="0"/>
              </a:rPr>
              <a:t>automatically</a:t>
            </a:r>
            <a:r>
              <a:rPr kumimoji="0" lang="en-US" sz="850" b="1" i="0" u="none" strike="noStrike" kern="1200" cap="none" spc="0" normalizeH="0" baseline="0" noProof="0" dirty="0">
                <a:ln>
                  <a:noFill/>
                </a:ln>
                <a:effectLst/>
                <a:uLnTx/>
                <a:uFillTx/>
                <a:latin typeface="+mn-lt"/>
                <a:ea typeface="+mn-ea"/>
                <a:cs typeface="Arial" panose="020B0604020202020204" pitchFamily="34" charset="0"/>
              </a:rPr>
              <a:t> created with Spitfire standard colours and fonts. </a:t>
            </a:r>
            <a:endParaRPr kumimoji="0" lang="en-US" sz="850" b="0" i="0" u="none" strike="noStrike" kern="1200" cap="none" spc="0" normalizeH="0" baseline="0" noProof="0" dirty="0">
              <a:ln>
                <a:noFill/>
              </a:ln>
              <a:effectLst/>
              <a:uLnTx/>
              <a:uFillTx/>
              <a:latin typeface="+mn-lt"/>
              <a:ea typeface="+mn-ea"/>
              <a:cs typeface="Arial" panose="020B0604020202020204" pitchFamily="34" charset="0"/>
            </a:endParaRPr>
          </a:p>
        </p:txBody>
      </p:sp>
      <p:cxnSp>
        <p:nvCxnSpPr>
          <p:cNvPr id="15" name="Straight Connector 14">
            <a:extLst>
              <a:ext uri="{FF2B5EF4-FFF2-40B4-BE49-F238E27FC236}">
                <a16:creationId xmlns:a16="http://schemas.microsoft.com/office/drawing/2014/main" id="{486A0FA5-E6AA-4EE5-A921-F696C8E77C01}"/>
              </a:ext>
            </a:extLst>
          </p:cNvPr>
          <p:cNvCxnSpPr/>
          <p:nvPr userDrawn="1"/>
        </p:nvCxnSpPr>
        <p:spPr>
          <a:xfrm>
            <a:off x="6124360" y="4750496"/>
            <a:ext cx="4986000" cy="0"/>
          </a:xfrm>
          <a:prstGeom prst="line">
            <a:avLst/>
          </a:prstGeom>
        </p:spPr>
        <p:style>
          <a:lnRef idx="1">
            <a:schemeClr val="accent1"/>
          </a:lnRef>
          <a:fillRef idx="0">
            <a:schemeClr val="accent1"/>
          </a:fillRef>
          <a:effectRef idx="0">
            <a:schemeClr val="accent1"/>
          </a:effectRef>
          <a:fontRef idx="minor">
            <a:schemeClr val="tx1"/>
          </a:fontRef>
        </p:style>
      </p:cxnSp>
      <p:sp>
        <p:nvSpPr>
          <p:cNvPr id="16" name="TextBox 45">
            <a:extLst>
              <a:ext uri="{FF2B5EF4-FFF2-40B4-BE49-F238E27FC236}">
                <a16:creationId xmlns:a16="http://schemas.microsoft.com/office/drawing/2014/main" id="{65FEC41A-3081-48F4-A32C-2C4BAF41DA01}"/>
              </a:ext>
            </a:extLst>
          </p:cNvPr>
          <p:cNvSpPr txBox="1"/>
          <p:nvPr userDrawn="1"/>
        </p:nvSpPr>
        <p:spPr>
          <a:xfrm>
            <a:off x="6105782" y="4313858"/>
            <a:ext cx="5046742" cy="444737"/>
          </a:xfrm>
          <a:prstGeom prst="rect">
            <a:avLst/>
          </a:prstGeom>
          <a:noFill/>
        </p:spPr>
        <p:txBody>
          <a:bodyPr wrap="square" rtlCol="0">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marL="0" marR="0" lvl="1" indent="0" algn="l" defTabSz="914400" rtl="0" eaLnBrk="1" fontAlgn="base" latinLnBrk="0" hangingPunct="1">
              <a:lnSpc>
                <a:spcPct val="80000"/>
              </a:lnSpc>
              <a:spcBef>
                <a:spcPts val="300"/>
              </a:spcBef>
              <a:spcAft>
                <a:spcPts val="0"/>
              </a:spcAft>
              <a:buClrTx/>
              <a:buSzTx/>
              <a:buFontTx/>
              <a:buNone/>
              <a:tabLst/>
              <a:defRPr/>
            </a:pPr>
            <a:r>
              <a:rPr kumimoji="0" lang="en-AU" sz="850" b="1" i="0" u="none" strike="noStrike" kern="1200" cap="none" spc="0" normalizeH="0" baseline="0" noProof="0" dirty="0">
                <a:ln>
                  <a:noFill/>
                </a:ln>
                <a:effectLst/>
                <a:uLnTx/>
                <a:uFillTx/>
                <a:latin typeface="+mn-lt"/>
                <a:ea typeface="+mn-ea"/>
                <a:cs typeface="Arial" panose="020B0604020202020204" pitchFamily="34" charset="0"/>
              </a:rPr>
              <a:t>Working with bullets (TBC) | Pasting</a:t>
            </a:r>
          </a:p>
          <a:p>
            <a:pPr marL="0" marR="0" lvl="1" indent="0" algn="l" defTabSz="914400" rtl="0" eaLnBrk="1" fontAlgn="base" latinLnBrk="0" hangingPunct="1">
              <a:lnSpc>
                <a:spcPct val="80000"/>
              </a:lnSpc>
              <a:spcBef>
                <a:spcPts val="300"/>
              </a:spcBef>
              <a:spcAft>
                <a:spcPts val="0"/>
              </a:spcAft>
              <a:buClrTx/>
              <a:buSzTx/>
              <a:buFontTx/>
              <a:buNone/>
              <a:tabLst/>
              <a:defRPr/>
            </a:pPr>
            <a:r>
              <a:rPr kumimoji="0" lang="en-AU" sz="850" b="0" i="0" u="none" strike="noStrike" kern="1200" cap="none" spc="0" normalizeH="0" baseline="0" noProof="0" dirty="0">
                <a:ln>
                  <a:noFill/>
                </a:ln>
                <a:effectLst/>
                <a:uLnTx/>
                <a:uFillTx/>
                <a:latin typeface="+mn-lt"/>
                <a:ea typeface="+mn-ea"/>
                <a:cs typeface="Arial" panose="020B0604020202020204" pitchFamily="34" charset="0"/>
              </a:rPr>
              <a:t>Use </a:t>
            </a:r>
            <a:r>
              <a:rPr kumimoji="0" lang="en-AU" sz="850" b="1" i="0" u="none" strike="noStrike" kern="1200" cap="none" spc="0" normalizeH="0" baseline="0" noProof="0" dirty="0">
                <a:ln>
                  <a:noFill/>
                </a:ln>
                <a:effectLst/>
                <a:uLnTx/>
                <a:uFillTx/>
                <a:latin typeface="+mn-lt"/>
                <a:ea typeface="+mn-ea"/>
                <a:cs typeface="Arial" panose="020B0604020202020204" pitchFamily="34" charset="0"/>
              </a:rPr>
              <a:t>Paste</a:t>
            </a:r>
            <a:r>
              <a:rPr kumimoji="0" lang="en-AU" sz="850" b="0" i="0" u="none" strike="noStrike" kern="1200" cap="none" spc="0" normalizeH="0" baseline="0" noProof="0" dirty="0">
                <a:ln>
                  <a:noFill/>
                </a:ln>
                <a:effectLst/>
                <a:uLnTx/>
                <a:uFillTx/>
                <a:latin typeface="+mn-lt"/>
                <a:ea typeface="+mn-ea"/>
                <a:cs typeface="Arial" panose="020B0604020202020204" pitchFamily="34" charset="0"/>
              </a:rPr>
              <a:t> &gt; </a:t>
            </a:r>
            <a:r>
              <a:rPr kumimoji="0" lang="en-AU" sz="850" b="1" i="0" u="none" strike="noStrike" kern="1200" cap="none" spc="0" normalizeH="0" baseline="0" noProof="0" dirty="0">
                <a:ln>
                  <a:noFill/>
                </a:ln>
                <a:effectLst/>
                <a:uLnTx/>
                <a:uFillTx/>
                <a:latin typeface="+mn-lt"/>
                <a:ea typeface="+mn-ea"/>
                <a:cs typeface="Arial" panose="020B0604020202020204" pitchFamily="34" charset="0"/>
              </a:rPr>
              <a:t>Paste Special </a:t>
            </a:r>
            <a:r>
              <a:rPr kumimoji="0" lang="en-AU" sz="850" b="0" i="0" u="none" strike="noStrike" kern="1200" cap="none" spc="0" normalizeH="0" baseline="0" noProof="0" dirty="0">
                <a:ln>
                  <a:noFill/>
                </a:ln>
                <a:effectLst/>
                <a:uLnTx/>
                <a:uFillTx/>
                <a:latin typeface="+mn-lt"/>
                <a:ea typeface="+mn-ea"/>
                <a:cs typeface="Arial" panose="020B0604020202020204" pitchFamily="34" charset="0"/>
              </a:rPr>
              <a:t>&gt; </a:t>
            </a:r>
            <a:r>
              <a:rPr kumimoji="0" lang="en-AU" sz="850" b="1" i="0" u="none" strike="noStrike" kern="1200" cap="none" spc="0" normalizeH="0" baseline="0" noProof="0" dirty="0">
                <a:ln>
                  <a:noFill/>
                </a:ln>
                <a:effectLst/>
                <a:uLnTx/>
                <a:uFillTx/>
                <a:latin typeface="+mn-lt"/>
                <a:ea typeface="+mn-ea"/>
                <a:cs typeface="Arial" panose="020B0604020202020204" pitchFamily="34" charset="0"/>
              </a:rPr>
              <a:t>Unformatted text </a:t>
            </a:r>
            <a:r>
              <a:rPr kumimoji="0" lang="en-AU" sz="850" b="0" i="0" u="none" strike="noStrike" kern="1200" cap="none" spc="0" normalizeH="0" baseline="0" noProof="0" dirty="0">
                <a:ln>
                  <a:noFill/>
                </a:ln>
                <a:effectLst/>
                <a:uLnTx/>
                <a:uFillTx/>
                <a:latin typeface="+mn-lt"/>
                <a:ea typeface="+mn-ea"/>
                <a:cs typeface="Arial" panose="020B0604020202020204" pitchFamily="34" charset="0"/>
              </a:rPr>
              <a:t>when pasting text from an external document to ensure  text takes on the correct settings. </a:t>
            </a:r>
          </a:p>
        </p:txBody>
      </p:sp>
      <p:sp>
        <p:nvSpPr>
          <p:cNvPr id="17" name="TextBox 47">
            <a:extLst>
              <a:ext uri="{FF2B5EF4-FFF2-40B4-BE49-F238E27FC236}">
                <a16:creationId xmlns:a16="http://schemas.microsoft.com/office/drawing/2014/main" id="{F8AFD9DE-FD09-4E2E-A981-A5304FE7627F}"/>
              </a:ext>
            </a:extLst>
          </p:cNvPr>
          <p:cNvSpPr txBox="1"/>
          <p:nvPr userDrawn="1"/>
        </p:nvSpPr>
        <p:spPr>
          <a:xfrm>
            <a:off x="851542" y="4284041"/>
            <a:ext cx="5083532" cy="444737"/>
          </a:xfrm>
          <a:prstGeom prst="rect">
            <a:avLst/>
          </a:prstGeom>
          <a:noFill/>
        </p:spPr>
        <p:txBody>
          <a:bodyPr wrap="square" rtlCol="0">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marL="0" marR="0" lvl="1" indent="0" algn="l" defTabSz="914400" rtl="0" eaLnBrk="1" fontAlgn="base" latinLnBrk="0" hangingPunct="1">
              <a:lnSpc>
                <a:spcPct val="80000"/>
              </a:lnSpc>
              <a:spcBef>
                <a:spcPts val="300"/>
              </a:spcBef>
              <a:spcAft>
                <a:spcPts val="0"/>
              </a:spcAft>
              <a:buClrTx/>
              <a:buSzTx/>
              <a:buFontTx/>
              <a:buNone/>
              <a:tabLst/>
              <a:defRPr/>
            </a:pPr>
            <a:r>
              <a:rPr kumimoji="0" lang="en-AU" sz="850" b="1" i="0" u="none" strike="noStrike" kern="1200" cap="none" spc="0" normalizeH="0" baseline="0" noProof="0" dirty="0">
                <a:ln>
                  <a:noFill/>
                </a:ln>
                <a:effectLst/>
                <a:uLnTx/>
                <a:uFillTx/>
                <a:latin typeface="+mn-lt"/>
                <a:ea typeface="+mn-ea"/>
                <a:cs typeface="Arial" panose="020B0604020202020204" pitchFamily="34" charset="0"/>
              </a:rPr>
              <a:t>Reset a Slide</a:t>
            </a:r>
          </a:p>
          <a:p>
            <a:pPr marL="0" marR="0" lvl="1" indent="0" algn="l" defTabSz="914400" rtl="0" eaLnBrk="1" fontAlgn="base" latinLnBrk="0" hangingPunct="1">
              <a:lnSpc>
                <a:spcPct val="80000"/>
              </a:lnSpc>
              <a:spcBef>
                <a:spcPts val="300"/>
              </a:spcBef>
              <a:spcAft>
                <a:spcPts val="0"/>
              </a:spcAft>
              <a:buClrTx/>
              <a:buSzTx/>
              <a:buFontTx/>
              <a:buNone/>
              <a:tabLst/>
              <a:defRPr/>
            </a:pPr>
            <a:r>
              <a:rPr kumimoji="0" lang="en-AU" sz="850" b="0" i="0" u="none" strike="noStrike" kern="1200" cap="none" spc="0" normalizeH="0" baseline="0" noProof="0" dirty="0">
                <a:ln>
                  <a:noFill/>
                </a:ln>
                <a:effectLst/>
                <a:uLnTx/>
                <a:uFillTx/>
                <a:latin typeface="+mn-lt"/>
                <a:ea typeface="+mn-ea"/>
                <a:cs typeface="Arial" panose="020B0604020202020204" pitchFamily="34" charset="0"/>
              </a:rPr>
              <a:t>To reset the slide to take on the master slide settings, right-click on a blank part of the slide, </a:t>
            </a:r>
            <a:br>
              <a:rPr kumimoji="0" lang="en-AU" sz="850" b="0" i="0" u="none" strike="noStrike" kern="1200" cap="none" spc="0" normalizeH="0" baseline="0" noProof="0">
                <a:ln>
                  <a:noFill/>
                </a:ln>
                <a:effectLst/>
                <a:uLnTx/>
                <a:uFillTx/>
                <a:latin typeface="+mn-lt"/>
                <a:ea typeface="+mn-ea"/>
                <a:cs typeface="Arial" panose="020B0604020202020204" pitchFamily="34" charset="0"/>
              </a:rPr>
            </a:br>
            <a:r>
              <a:rPr kumimoji="0" lang="en-AU" sz="850" b="0" i="0" u="none" strike="noStrike" kern="1200" cap="none" spc="0" normalizeH="0" baseline="0" noProof="0" dirty="0">
                <a:ln>
                  <a:noFill/>
                </a:ln>
                <a:effectLst/>
                <a:uLnTx/>
                <a:uFillTx/>
                <a:latin typeface="+mn-lt"/>
                <a:ea typeface="+mn-ea"/>
                <a:cs typeface="Arial" panose="020B0604020202020204" pitchFamily="34" charset="0"/>
              </a:rPr>
              <a:t>select Reset Slide from the sub-menu.</a:t>
            </a:r>
          </a:p>
        </p:txBody>
      </p:sp>
      <p:graphicFrame>
        <p:nvGraphicFramePr>
          <p:cNvPr id="18" name="Chart 17">
            <a:extLst>
              <a:ext uri="{FF2B5EF4-FFF2-40B4-BE49-F238E27FC236}">
                <a16:creationId xmlns:a16="http://schemas.microsoft.com/office/drawing/2014/main" id="{D20C7A06-055B-49A3-A1A8-15C7CB0CFAB2}"/>
              </a:ext>
            </a:extLst>
          </p:cNvPr>
          <p:cNvGraphicFramePr/>
          <p:nvPr userDrawn="1">
            <p:extLst>
              <p:ext uri="{D42A27DB-BD31-4B8C-83A1-F6EECF244321}">
                <p14:modId xmlns:p14="http://schemas.microsoft.com/office/powerpoint/2010/main" val="1462073350"/>
              </p:ext>
            </p:extLst>
          </p:nvPr>
        </p:nvGraphicFramePr>
        <p:xfrm>
          <a:off x="7343017" y="5577405"/>
          <a:ext cx="960594" cy="645634"/>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9" name="Chart 18">
            <a:extLst>
              <a:ext uri="{FF2B5EF4-FFF2-40B4-BE49-F238E27FC236}">
                <a16:creationId xmlns:a16="http://schemas.microsoft.com/office/drawing/2014/main" id="{2B4F643D-2DF0-4ADC-AD5D-00CC6316E4CB}"/>
              </a:ext>
            </a:extLst>
          </p:cNvPr>
          <p:cNvGraphicFramePr/>
          <p:nvPr userDrawn="1">
            <p:extLst>
              <p:ext uri="{D42A27DB-BD31-4B8C-83A1-F6EECF244321}">
                <p14:modId xmlns:p14="http://schemas.microsoft.com/office/powerpoint/2010/main" val="1956132403"/>
              </p:ext>
            </p:extLst>
          </p:nvPr>
        </p:nvGraphicFramePr>
        <p:xfrm>
          <a:off x="8168230" y="5550939"/>
          <a:ext cx="1668016" cy="653246"/>
        </p:xfrm>
        <a:graphic>
          <a:graphicData uri="http://schemas.openxmlformats.org/drawingml/2006/chart">
            <c:chart xmlns:c="http://schemas.openxmlformats.org/drawingml/2006/chart" xmlns:r="http://schemas.openxmlformats.org/officeDocument/2006/relationships" r:id="rId4"/>
          </a:graphicData>
        </a:graphic>
      </p:graphicFrame>
      <p:cxnSp>
        <p:nvCxnSpPr>
          <p:cNvPr id="21" name="Straight Connector 20">
            <a:extLst>
              <a:ext uri="{FF2B5EF4-FFF2-40B4-BE49-F238E27FC236}">
                <a16:creationId xmlns:a16="http://schemas.microsoft.com/office/drawing/2014/main" id="{932A0EF3-B733-45E7-A7F6-58C38C094BF1}"/>
              </a:ext>
            </a:extLst>
          </p:cNvPr>
          <p:cNvCxnSpPr>
            <a:cxnSpLocks/>
          </p:cNvCxnSpPr>
          <p:nvPr userDrawn="1"/>
        </p:nvCxnSpPr>
        <p:spPr>
          <a:xfrm>
            <a:off x="950602" y="4241111"/>
            <a:ext cx="49846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62510D81-67B9-479F-A39C-3EFA9957F4ED}"/>
              </a:ext>
            </a:extLst>
          </p:cNvPr>
          <p:cNvCxnSpPr>
            <a:cxnSpLocks/>
          </p:cNvCxnSpPr>
          <p:nvPr userDrawn="1"/>
        </p:nvCxnSpPr>
        <p:spPr>
          <a:xfrm>
            <a:off x="950602" y="4750496"/>
            <a:ext cx="49846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C0B8AFE-0619-460B-93AF-3B4AE92DB1B8}"/>
              </a:ext>
            </a:extLst>
          </p:cNvPr>
          <p:cNvCxnSpPr>
            <a:cxnSpLocks/>
          </p:cNvCxnSpPr>
          <p:nvPr userDrawn="1"/>
        </p:nvCxnSpPr>
        <p:spPr>
          <a:xfrm>
            <a:off x="950602" y="5364341"/>
            <a:ext cx="4984670" cy="0"/>
          </a:xfrm>
          <a:prstGeom prst="line">
            <a:avLst/>
          </a:prstGeom>
        </p:spPr>
        <p:style>
          <a:lnRef idx="1">
            <a:schemeClr val="accent1"/>
          </a:lnRef>
          <a:fillRef idx="0">
            <a:schemeClr val="accent1"/>
          </a:fillRef>
          <a:effectRef idx="0">
            <a:schemeClr val="accent1"/>
          </a:effectRef>
          <a:fontRef idx="minor">
            <a:schemeClr val="tx1"/>
          </a:fontRef>
        </p:style>
      </p:cxnSp>
      <p:pic>
        <p:nvPicPr>
          <p:cNvPr id="24" name="Picture 23">
            <a:extLst>
              <a:ext uri="{FF2B5EF4-FFF2-40B4-BE49-F238E27FC236}">
                <a16:creationId xmlns:a16="http://schemas.microsoft.com/office/drawing/2014/main" id="{A0AF173B-B51E-46B1-AF6D-E07B8C39AE55}"/>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0282245" y="4867878"/>
            <a:ext cx="770872" cy="552357"/>
          </a:xfrm>
          <a:prstGeom prst="rect">
            <a:avLst/>
          </a:prstGeom>
        </p:spPr>
      </p:pic>
      <p:cxnSp>
        <p:nvCxnSpPr>
          <p:cNvPr id="25" name="Straight Connector 24">
            <a:extLst>
              <a:ext uri="{FF2B5EF4-FFF2-40B4-BE49-F238E27FC236}">
                <a16:creationId xmlns:a16="http://schemas.microsoft.com/office/drawing/2014/main" id="{EA442CD0-E85F-4466-A11A-A36190AE8802}"/>
              </a:ext>
            </a:extLst>
          </p:cNvPr>
          <p:cNvCxnSpPr/>
          <p:nvPr userDrawn="1"/>
        </p:nvCxnSpPr>
        <p:spPr>
          <a:xfrm>
            <a:off x="6124360" y="4241111"/>
            <a:ext cx="4986000" cy="0"/>
          </a:xfrm>
          <a:prstGeom prst="line">
            <a:avLst/>
          </a:prstGeom>
        </p:spPr>
        <p:style>
          <a:lnRef idx="1">
            <a:schemeClr val="accent1"/>
          </a:lnRef>
          <a:fillRef idx="0">
            <a:schemeClr val="accent1"/>
          </a:fillRef>
          <a:effectRef idx="0">
            <a:schemeClr val="accent1"/>
          </a:effectRef>
          <a:fontRef idx="minor">
            <a:schemeClr val="tx1"/>
          </a:fontRef>
        </p:style>
      </p:cxnSp>
      <p:graphicFrame>
        <p:nvGraphicFramePr>
          <p:cNvPr id="26" name="Table 25">
            <a:extLst>
              <a:ext uri="{FF2B5EF4-FFF2-40B4-BE49-F238E27FC236}">
                <a16:creationId xmlns:a16="http://schemas.microsoft.com/office/drawing/2014/main" id="{912D1B54-D304-4921-93DB-A3E2ED4044A5}"/>
              </a:ext>
            </a:extLst>
          </p:cNvPr>
          <p:cNvGraphicFramePr>
            <a:graphicFrameLocks noGrp="1"/>
          </p:cNvGraphicFramePr>
          <p:nvPr userDrawn="1">
            <p:extLst>
              <p:ext uri="{D42A27DB-BD31-4B8C-83A1-F6EECF244321}">
                <p14:modId xmlns:p14="http://schemas.microsoft.com/office/powerpoint/2010/main" val="348049507"/>
              </p:ext>
            </p:extLst>
          </p:nvPr>
        </p:nvGraphicFramePr>
        <p:xfrm>
          <a:off x="6188378" y="5665508"/>
          <a:ext cx="1258797" cy="466112"/>
        </p:xfrm>
        <a:graphic>
          <a:graphicData uri="http://schemas.openxmlformats.org/drawingml/2006/table">
            <a:tbl>
              <a:tblPr firstRow="1" bandRow="1">
                <a:tableStyleId>{3B4B98B0-60AC-42C2-AFA5-B58CD77FA1E5}</a:tableStyleId>
              </a:tblPr>
              <a:tblGrid>
                <a:gridCol w="419599">
                  <a:extLst>
                    <a:ext uri="{9D8B030D-6E8A-4147-A177-3AD203B41FA5}">
                      <a16:colId xmlns:a16="http://schemas.microsoft.com/office/drawing/2014/main" val="2758524526"/>
                    </a:ext>
                  </a:extLst>
                </a:gridCol>
                <a:gridCol w="419599">
                  <a:extLst>
                    <a:ext uri="{9D8B030D-6E8A-4147-A177-3AD203B41FA5}">
                      <a16:colId xmlns:a16="http://schemas.microsoft.com/office/drawing/2014/main" val="2795951963"/>
                    </a:ext>
                  </a:extLst>
                </a:gridCol>
                <a:gridCol w="419599">
                  <a:extLst>
                    <a:ext uri="{9D8B030D-6E8A-4147-A177-3AD203B41FA5}">
                      <a16:colId xmlns:a16="http://schemas.microsoft.com/office/drawing/2014/main" val="960365076"/>
                    </a:ext>
                  </a:extLst>
                </a:gridCol>
              </a:tblGrid>
              <a:tr h="132404">
                <a:tc>
                  <a:txBody>
                    <a:bodyPr/>
                    <a:lstStyle/>
                    <a:p>
                      <a:pPr algn="ctr"/>
                      <a:r>
                        <a:rPr lang="en-US" sz="500" dirty="0"/>
                        <a:t>Example</a:t>
                      </a:r>
                    </a:p>
                  </a:txBody>
                  <a:tcPr marL="24993" marR="24993" marT="12497" marB="12497" anchor="ctr">
                    <a:lnL>
                      <a:noFill/>
                    </a:lnL>
                    <a:lnR>
                      <a:noFill/>
                    </a:lnR>
                    <a:lnT w="12700" cmpd="sng">
                      <a:noFill/>
                    </a:lnT>
                    <a:lnB w="31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500" dirty="0"/>
                        <a:t>Example</a:t>
                      </a:r>
                    </a:p>
                  </a:txBody>
                  <a:tcPr marL="24993" marR="24993" marT="12497" marB="12497" anchor="ctr">
                    <a:lnL>
                      <a:noFill/>
                    </a:lnL>
                    <a:lnR>
                      <a:noFill/>
                    </a:lnR>
                    <a:lnT w="12700" cmpd="sng">
                      <a:noFill/>
                    </a:lnT>
                    <a:lnB w="31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500" dirty="0"/>
                        <a:t>Example</a:t>
                      </a:r>
                    </a:p>
                  </a:txBody>
                  <a:tcPr marL="24993" marR="24993" marT="12497" marB="12497" anchor="ctr">
                    <a:lnL>
                      <a:noFill/>
                    </a:lnL>
                    <a:lnR>
                      <a:noFill/>
                    </a:lnR>
                    <a:lnT w="12700" cmpd="sng">
                      <a:noFill/>
                    </a:lnT>
                    <a:lnB w="31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1528689"/>
                  </a:ext>
                </a:extLst>
              </a:tr>
              <a:tr h="166854">
                <a:tc>
                  <a:txBody>
                    <a:bodyPr/>
                    <a:lstStyle/>
                    <a:p>
                      <a:pPr algn="ctr"/>
                      <a:r>
                        <a:rPr lang="en-US" sz="500" dirty="0"/>
                        <a:t>XXX</a:t>
                      </a:r>
                    </a:p>
                  </a:txBody>
                  <a:tcPr marL="24993" marR="24993" marT="12497" marB="12497" anchor="ctr">
                    <a:lnL>
                      <a:noFill/>
                    </a:lnL>
                    <a:lnR>
                      <a:noFill/>
                    </a:lnR>
                    <a:lnT w="3175" cap="flat" cmpd="sng" algn="ctr">
                      <a:solidFill>
                        <a:schemeClr val="accent1"/>
                      </a:solidFill>
                      <a:prstDash val="solid"/>
                      <a:round/>
                      <a:headEnd type="none" w="med" len="med"/>
                      <a:tailEnd type="none" w="med" len="med"/>
                    </a:lnT>
                    <a:lnB>
                      <a:noFill/>
                    </a:lnB>
                    <a:lnTlToBr w="12700" cmpd="sng">
                      <a:noFill/>
                      <a:prstDash val="solid"/>
                    </a:lnTlToBr>
                    <a:lnBlToTr w="12700" cmpd="sng">
                      <a:noFill/>
                      <a:prstDash val="solid"/>
                    </a:lnBlToTr>
                    <a:solidFill>
                      <a:schemeClr val="tx2">
                        <a:alpha val="20000"/>
                      </a:schemeClr>
                    </a:solidFill>
                  </a:tcPr>
                </a:tc>
                <a:tc>
                  <a:txBody>
                    <a:bodyPr/>
                    <a:lstStyle/>
                    <a:p>
                      <a:pPr algn="ctr"/>
                      <a:r>
                        <a:rPr lang="en-US" sz="500" dirty="0"/>
                        <a:t>XXX</a:t>
                      </a:r>
                    </a:p>
                  </a:txBody>
                  <a:tcPr marL="24993" marR="24993" marT="12497" marB="12497" anchor="ctr">
                    <a:lnL>
                      <a:noFill/>
                    </a:lnL>
                    <a:lnR>
                      <a:noFill/>
                    </a:lnR>
                    <a:lnT w="3175" cap="flat" cmpd="sng" algn="ctr">
                      <a:solidFill>
                        <a:schemeClr val="accent1"/>
                      </a:solidFill>
                      <a:prstDash val="solid"/>
                      <a:round/>
                      <a:headEnd type="none" w="med" len="med"/>
                      <a:tailEnd type="none" w="med" len="med"/>
                    </a:lnT>
                    <a:lnB>
                      <a:noFill/>
                    </a:lnB>
                    <a:lnTlToBr w="12700" cmpd="sng">
                      <a:noFill/>
                      <a:prstDash val="solid"/>
                    </a:lnTlToBr>
                    <a:lnBlToTr w="12700" cmpd="sng">
                      <a:noFill/>
                      <a:prstDash val="solid"/>
                    </a:lnBlToTr>
                    <a:solidFill>
                      <a:schemeClr val="tx2">
                        <a:alpha val="20000"/>
                      </a:schemeClr>
                    </a:solidFill>
                  </a:tcPr>
                </a:tc>
                <a:tc>
                  <a:txBody>
                    <a:bodyPr/>
                    <a:lstStyle/>
                    <a:p>
                      <a:pPr algn="ctr"/>
                      <a:r>
                        <a:rPr lang="en-US" sz="500" dirty="0"/>
                        <a:t>XXX</a:t>
                      </a:r>
                    </a:p>
                  </a:txBody>
                  <a:tcPr marL="24993" marR="24993" marT="12497" marB="12497" anchor="ctr">
                    <a:lnL>
                      <a:noFill/>
                    </a:lnL>
                    <a:lnR>
                      <a:noFill/>
                    </a:lnR>
                    <a:lnT w="3175" cap="flat" cmpd="sng" algn="ctr">
                      <a:solidFill>
                        <a:schemeClr val="accent1"/>
                      </a:solidFill>
                      <a:prstDash val="solid"/>
                      <a:round/>
                      <a:headEnd type="none" w="med" len="med"/>
                      <a:tailEnd type="none" w="med" len="med"/>
                    </a:lnT>
                    <a:lnB>
                      <a:noFill/>
                    </a:lnB>
                    <a:lnTlToBr w="12700" cmpd="sng">
                      <a:noFill/>
                      <a:prstDash val="solid"/>
                    </a:lnTlToBr>
                    <a:lnBlToTr w="12700" cmpd="sng">
                      <a:noFill/>
                      <a:prstDash val="solid"/>
                    </a:lnBlToTr>
                    <a:solidFill>
                      <a:schemeClr val="tx2">
                        <a:alpha val="20000"/>
                      </a:schemeClr>
                    </a:solidFill>
                  </a:tcPr>
                </a:tc>
                <a:extLst>
                  <a:ext uri="{0D108BD9-81ED-4DB2-BD59-A6C34878D82A}">
                    <a16:rowId xmlns:a16="http://schemas.microsoft.com/office/drawing/2014/main" val="2003214018"/>
                  </a:ext>
                </a:extLst>
              </a:tr>
              <a:tr h="166854">
                <a:tc>
                  <a:txBody>
                    <a:bodyPr/>
                    <a:lstStyle/>
                    <a:p>
                      <a:pPr algn="ctr"/>
                      <a:r>
                        <a:rPr lang="en-US" sz="500"/>
                        <a:t>XXX</a:t>
                      </a:r>
                    </a:p>
                  </a:txBody>
                  <a:tcPr marL="24993" marR="24993" marT="12497" marB="12497" anchor="ctr">
                    <a:lnL>
                      <a:noFill/>
                    </a:lnL>
                    <a:lnR>
                      <a:noFill/>
                    </a:lnR>
                    <a:lnT>
                      <a:noFill/>
                    </a:lnT>
                    <a:lnB w="12700" cmpd="sng">
                      <a:noFill/>
                    </a:lnB>
                    <a:lnTlToBr w="12700" cmpd="sng">
                      <a:noFill/>
                      <a:prstDash val="solid"/>
                    </a:lnTlToBr>
                    <a:lnBlToTr w="12700" cmpd="sng">
                      <a:noFill/>
                      <a:prstDash val="solid"/>
                    </a:lnBlToTr>
                  </a:tcPr>
                </a:tc>
                <a:tc>
                  <a:txBody>
                    <a:bodyPr/>
                    <a:lstStyle/>
                    <a:p>
                      <a:pPr algn="ctr"/>
                      <a:r>
                        <a:rPr lang="en-US" sz="500"/>
                        <a:t>XXX</a:t>
                      </a:r>
                    </a:p>
                  </a:txBody>
                  <a:tcPr marL="24993" marR="24993" marT="12497" marB="12497" anchor="ctr">
                    <a:lnL>
                      <a:noFill/>
                    </a:lnL>
                    <a:lnR>
                      <a:noFill/>
                    </a:lnR>
                    <a:lnT>
                      <a:noFill/>
                    </a:lnT>
                    <a:lnB w="12700" cmpd="sng">
                      <a:noFill/>
                    </a:lnB>
                    <a:lnTlToBr w="12700" cmpd="sng">
                      <a:noFill/>
                      <a:prstDash val="solid"/>
                    </a:lnTlToBr>
                    <a:lnBlToTr w="12700" cmpd="sng">
                      <a:noFill/>
                      <a:prstDash val="solid"/>
                    </a:lnBlToTr>
                  </a:tcPr>
                </a:tc>
                <a:tc>
                  <a:txBody>
                    <a:bodyPr/>
                    <a:lstStyle/>
                    <a:p>
                      <a:pPr algn="ctr"/>
                      <a:r>
                        <a:rPr lang="en-US" sz="500" dirty="0"/>
                        <a:t>XXX</a:t>
                      </a:r>
                    </a:p>
                  </a:txBody>
                  <a:tcPr marL="24993" marR="24993" marT="12497" marB="12497" anchor="ctr">
                    <a:lnL>
                      <a:noFill/>
                    </a:lnL>
                    <a:lnR>
                      <a:noFill/>
                    </a:lnR>
                    <a:lnT>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811294647"/>
                  </a:ext>
                </a:extLst>
              </a:tr>
            </a:tbl>
          </a:graphicData>
        </a:graphic>
      </p:graphicFrame>
      <p:sp>
        <p:nvSpPr>
          <p:cNvPr id="27" name="TextBox 40">
            <a:extLst>
              <a:ext uri="{FF2B5EF4-FFF2-40B4-BE49-F238E27FC236}">
                <a16:creationId xmlns:a16="http://schemas.microsoft.com/office/drawing/2014/main" id="{D875E68E-7FC4-4746-B45E-42C56EE81638}"/>
              </a:ext>
            </a:extLst>
          </p:cNvPr>
          <p:cNvSpPr txBox="1"/>
          <p:nvPr userDrawn="1"/>
        </p:nvSpPr>
        <p:spPr>
          <a:xfrm>
            <a:off x="6105781" y="3677869"/>
            <a:ext cx="5366638" cy="549381"/>
          </a:xfrm>
          <a:prstGeom prst="rect">
            <a:avLst/>
          </a:prstGeom>
          <a:noFill/>
        </p:spPr>
        <p:txBody>
          <a:bodyPr wrap="square" rtlCol="0">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marL="0" marR="0" lvl="1" indent="0" algn="l" defTabSz="914400" rtl="0" eaLnBrk="1" fontAlgn="base" latinLnBrk="0" hangingPunct="1">
              <a:lnSpc>
                <a:spcPct val="80000"/>
              </a:lnSpc>
              <a:spcBef>
                <a:spcPts val="300"/>
              </a:spcBef>
              <a:spcAft>
                <a:spcPts val="0"/>
              </a:spcAft>
              <a:buClrTx/>
              <a:buSzTx/>
              <a:buFontTx/>
              <a:buNone/>
              <a:tabLst/>
              <a:defRPr/>
            </a:pPr>
            <a:r>
              <a:rPr kumimoji="0" lang="en-AU" sz="850" b="1" i="0" u="none" strike="noStrike" kern="1200" cap="none" spc="0" normalizeH="0" baseline="0" noProof="0" dirty="0">
                <a:ln>
                  <a:noFill/>
                </a:ln>
                <a:effectLst/>
                <a:uLnTx/>
                <a:uFillTx/>
                <a:latin typeface="+mn-lt"/>
                <a:ea typeface="+mn-ea"/>
                <a:cs typeface="Arial" panose="020B0604020202020204" pitchFamily="34" charset="0"/>
              </a:rPr>
              <a:t>Replace Images</a:t>
            </a:r>
          </a:p>
          <a:p>
            <a:pPr marL="0" marR="0" lvl="1" indent="0" algn="l" defTabSz="914400" rtl="0" eaLnBrk="1" fontAlgn="base" latinLnBrk="0" hangingPunct="1">
              <a:lnSpc>
                <a:spcPct val="80000"/>
              </a:lnSpc>
              <a:spcBef>
                <a:spcPts val="300"/>
              </a:spcBef>
              <a:spcAft>
                <a:spcPts val="0"/>
              </a:spcAft>
              <a:buClrTx/>
              <a:buSzTx/>
              <a:buFontTx/>
              <a:buNone/>
              <a:tabLst/>
              <a:defRPr/>
            </a:pPr>
            <a:r>
              <a:rPr kumimoji="0" lang="en-AU" sz="850" b="0" i="0" u="none" strike="noStrike" kern="1200" cap="none" spc="0" normalizeH="0" baseline="0" noProof="0" dirty="0">
                <a:ln>
                  <a:noFill/>
                </a:ln>
                <a:effectLst/>
                <a:uLnTx/>
                <a:uFillTx/>
                <a:latin typeface="+mn-lt"/>
                <a:ea typeface="+mn-ea"/>
                <a:cs typeface="Arial" panose="020B0604020202020204" pitchFamily="34" charset="0"/>
              </a:rPr>
              <a:t>All images on your template are part of your brand and can be left as they are. But, in case you want to replace them, right-click on the image, then Change Picture, then choose the new image From a File.</a:t>
            </a:r>
            <a:br>
              <a:rPr kumimoji="0" lang="en-AU" sz="850" b="0" i="0" u="none" strike="noStrike" kern="1200" cap="none" spc="0" normalizeH="0" baseline="0" noProof="0" dirty="0">
                <a:ln>
                  <a:noFill/>
                </a:ln>
                <a:effectLst/>
                <a:uLnTx/>
                <a:uFillTx/>
                <a:latin typeface="+mn-lt"/>
                <a:ea typeface="+mn-ea"/>
                <a:cs typeface="Arial" panose="020B0604020202020204" pitchFamily="34" charset="0"/>
              </a:rPr>
            </a:br>
            <a:r>
              <a:rPr kumimoji="0" lang="en-AU" sz="850" b="0" i="0" u="none" strike="noStrike" kern="1200" cap="none" spc="0" normalizeH="0" baseline="0" noProof="0" dirty="0">
                <a:ln>
                  <a:noFill/>
                </a:ln>
                <a:effectLst/>
                <a:uLnTx/>
                <a:uFillTx/>
                <a:latin typeface="+mn-lt"/>
                <a:ea typeface="+mn-ea"/>
                <a:cs typeface="Arial" panose="020B0604020202020204" pitchFamily="34" charset="0"/>
              </a:rPr>
              <a:t>To adjust size or position, go to Format &gt; Crop</a:t>
            </a:r>
          </a:p>
        </p:txBody>
      </p:sp>
      <p:cxnSp>
        <p:nvCxnSpPr>
          <p:cNvPr id="28" name="Straight Connector 27">
            <a:extLst>
              <a:ext uri="{FF2B5EF4-FFF2-40B4-BE49-F238E27FC236}">
                <a16:creationId xmlns:a16="http://schemas.microsoft.com/office/drawing/2014/main" id="{7AF04170-CDD6-461F-A1CF-1DA65018C974}"/>
              </a:ext>
            </a:extLst>
          </p:cNvPr>
          <p:cNvCxnSpPr/>
          <p:nvPr userDrawn="1"/>
        </p:nvCxnSpPr>
        <p:spPr>
          <a:xfrm>
            <a:off x="6124360" y="3618123"/>
            <a:ext cx="4986000" cy="0"/>
          </a:xfrm>
          <a:prstGeom prst="line">
            <a:avLst/>
          </a:prstGeom>
        </p:spPr>
        <p:style>
          <a:lnRef idx="1">
            <a:schemeClr val="accent1"/>
          </a:lnRef>
          <a:fillRef idx="0">
            <a:schemeClr val="accent1"/>
          </a:fillRef>
          <a:effectRef idx="0">
            <a:schemeClr val="accent1"/>
          </a:effectRef>
          <a:fontRef idx="minor">
            <a:schemeClr val="tx1"/>
          </a:fontRef>
        </p:style>
      </p:cxnSp>
      <p:sp>
        <p:nvSpPr>
          <p:cNvPr id="29" name="TextBox 33">
            <a:extLst>
              <a:ext uri="{FF2B5EF4-FFF2-40B4-BE49-F238E27FC236}">
                <a16:creationId xmlns:a16="http://schemas.microsoft.com/office/drawing/2014/main" id="{C22B5271-7A89-474E-A71F-B2ED151DFDB2}"/>
              </a:ext>
            </a:extLst>
          </p:cNvPr>
          <p:cNvSpPr txBox="1"/>
          <p:nvPr userDrawn="1"/>
        </p:nvSpPr>
        <p:spPr>
          <a:xfrm>
            <a:off x="823486" y="6459630"/>
            <a:ext cx="7441095" cy="196977"/>
          </a:xfrm>
          <a:prstGeom prst="rect">
            <a:avLst/>
          </a:prstGeom>
        </p:spPr>
        <p:txBody>
          <a:bodyPr wrap="square">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marL="0" marR="0" lvl="0" indent="0" algn="l" defTabSz="914400" rtl="0" eaLnBrk="1" fontAlgn="base" latinLnBrk="0" hangingPunct="1">
              <a:lnSpc>
                <a:spcPct val="80000"/>
              </a:lnSpc>
              <a:spcBef>
                <a:spcPts val="300"/>
              </a:spcBef>
              <a:spcAft>
                <a:spcPts val="0"/>
              </a:spcAft>
              <a:buClrTx/>
              <a:buSzTx/>
              <a:buFontTx/>
              <a:buNone/>
              <a:tabLst/>
              <a:defRPr/>
            </a:pPr>
            <a:r>
              <a:rPr kumimoji="0" lang="en-AU" sz="800" i="0" u="none" strike="noStrike" kern="1200" cap="none" spc="0" normalizeH="0" baseline="0" noProof="0" dirty="0">
                <a:ln>
                  <a:noFill/>
                </a:ln>
                <a:solidFill>
                  <a:srgbClr val="282828"/>
                </a:solidFill>
                <a:effectLst/>
                <a:uLnTx/>
                <a:uFillTx/>
                <a:latin typeface="+mn-lt"/>
                <a:ea typeface="+mn-ea"/>
                <a:cs typeface="Arial" panose="020B0604020202020204" pitchFamily="34" charset="0"/>
              </a:rPr>
              <a:t>This template was designed by slidemaster.com.au. Please don’t hesitate to contact us, if you request any assistance.</a:t>
            </a:r>
            <a:endParaRPr kumimoji="0" lang="en-US" sz="800" i="0" u="none" strike="noStrike" kern="1200" cap="none" spc="0" normalizeH="0" baseline="0" noProof="0" dirty="0">
              <a:ln>
                <a:noFill/>
              </a:ln>
              <a:solidFill>
                <a:srgbClr val="282828"/>
              </a:solidFill>
              <a:effectLst/>
              <a:uLnTx/>
              <a:uFillTx/>
              <a:latin typeface="+mn-lt"/>
              <a:ea typeface="+mn-ea"/>
              <a:cs typeface="Arial" panose="020B0604020202020204" pitchFamily="34" charset="0"/>
            </a:endParaRPr>
          </a:p>
        </p:txBody>
      </p:sp>
      <p:sp>
        <p:nvSpPr>
          <p:cNvPr id="30" name="Rectangle 29">
            <a:extLst>
              <a:ext uri="{FF2B5EF4-FFF2-40B4-BE49-F238E27FC236}">
                <a16:creationId xmlns:a16="http://schemas.microsoft.com/office/drawing/2014/main" id="{DA898E11-7308-42E6-93B7-F66E3EF30C65}"/>
              </a:ext>
            </a:extLst>
          </p:cNvPr>
          <p:cNvSpPr/>
          <p:nvPr userDrawn="1"/>
        </p:nvSpPr>
        <p:spPr>
          <a:xfrm>
            <a:off x="8428016" y="2062834"/>
            <a:ext cx="2925047" cy="574388"/>
          </a:xfrm>
          <a:prstGeom prst="rect">
            <a:avLst/>
          </a:prstGeom>
        </p:spPr>
        <p:txBody>
          <a:bodyPr wrap="square">
            <a:spAutoFit/>
          </a:bodyPr>
          <a:lstStyle/>
          <a:p>
            <a:pPr marL="0" lvl="1" fontAlgn="base">
              <a:lnSpc>
                <a:spcPct val="75000"/>
              </a:lnSpc>
              <a:spcBef>
                <a:spcPts val="1200"/>
              </a:spcBef>
              <a:defRPr/>
            </a:pPr>
            <a:r>
              <a:rPr lang="en-US" sz="850" b="1" dirty="0">
                <a:solidFill>
                  <a:srgbClr val="282828"/>
                </a:solidFill>
                <a:cs typeface="Arial" panose="020B0604020202020204" pitchFamily="34" charset="0"/>
              </a:rPr>
              <a:t>To change </a:t>
            </a:r>
            <a:r>
              <a:rPr lang="en-US" sz="850" b="1" dirty="0" err="1">
                <a:solidFill>
                  <a:srgbClr val="282828"/>
                </a:solidFill>
                <a:cs typeface="Arial" panose="020B0604020202020204" pitchFamily="34" charset="0"/>
              </a:rPr>
              <a:t>colours</a:t>
            </a:r>
            <a:r>
              <a:rPr lang="en-US" sz="850" b="1" dirty="0">
                <a:solidFill>
                  <a:srgbClr val="282828"/>
                </a:solidFill>
                <a:cs typeface="Arial" panose="020B0604020202020204" pitchFamily="34" charset="0"/>
              </a:rPr>
              <a:t>:</a:t>
            </a:r>
          </a:p>
          <a:p>
            <a:pPr marL="176213" lvl="1" indent="-176213" fontAlgn="base">
              <a:lnSpc>
                <a:spcPct val="75000"/>
              </a:lnSpc>
              <a:spcBef>
                <a:spcPts val="200"/>
              </a:spcBef>
              <a:buFont typeface="+mj-lt"/>
              <a:buAutoNum type="arabicPeriod"/>
              <a:defRPr/>
            </a:pPr>
            <a:r>
              <a:rPr lang="en-US" sz="850" dirty="0">
                <a:solidFill>
                  <a:srgbClr val="282828"/>
                </a:solidFill>
                <a:cs typeface="Arial" panose="020B0604020202020204" pitchFamily="34" charset="0"/>
              </a:rPr>
              <a:t>Click on the icon</a:t>
            </a:r>
          </a:p>
          <a:p>
            <a:pPr marL="176213" lvl="1" indent="-176213" fontAlgn="base">
              <a:lnSpc>
                <a:spcPct val="75000"/>
              </a:lnSpc>
              <a:spcBef>
                <a:spcPts val="200"/>
              </a:spcBef>
              <a:buFont typeface="+mj-lt"/>
              <a:buAutoNum type="arabicPeriod"/>
              <a:defRPr/>
            </a:pPr>
            <a:r>
              <a:rPr lang="en-US" sz="850" dirty="0">
                <a:solidFill>
                  <a:srgbClr val="282828"/>
                </a:solidFill>
                <a:cs typeface="Arial" panose="020B0604020202020204" pitchFamily="34" charset="0"/>
              </a:rPr>
              <a:t>Go to FORMAT tab &gt; Shape Fill or Shape Outline</a:t>
            </a:r>
          </a:p>
          <a:p>
            <a:pPr marL="176213" lvl="1" indent="-176213" fontAlgn="base">
              <a:lnSpc>
                <a:spcPct val="75000"/>
              </a:lnSpc>
              <a:spcBef>
                <a:spcPts val="200"/>
              </a:spcBef>
              <a:buFont typeface="+mj-lt"/>
              <a:buAutoNum type="arabicPeriod"/>
              <a:defRPr/>
            </a:pPr>
            <a:r>
              <a:rPr lang="en-US" sz="850" dirty="0">
                <a:solidFill>
                  <a:srgbClr val="282828"/>
                </a:solidFill>
                <a:cs typeface="Arial" panose="020B0604020202020204" pitchFamily="34" charset="0"/>
              </a:rPr>
              <a:t>Choose the </a:t>
            </a:r>
            <a:r>
              <a:rPr lang="en-US" sz="850" dirty="0" err="1">
                <a:solidFill>
                  <a:srgbClr val="282828"/>
                </a:solidFill>
                <a:cs typeface="Arial" panose="020B0604020202020204" pitchFamily="34" charset="0"/>
              </a:rPr>
              <a:t>colour</a:t>
            </a:r>
            <a:endParaRPr lang="en-US" sz="850" dirty="0">
              <a:solidFill>
                <a:srgbClr val="282828"/>
              </a:solidFill>
              <a:cs typeface="Arial" panose="020B0604020202020204" pitchFamily="34" charset="0"/>
            </a:endParaRPr>
          </a:p>
        </p:txBody>
      </p:sp>
      <p:cxnSp>
        <p:nvCxnSpPr>
          <p:cNvPr id="31" name="Straight Connector 30">
            <a:extLst>
              <a:ext uri="{FF2B5EF4-FFF2-40B4-BE49-F238E27FC236}">
                <a16:creationId xmlns:a16="http://schemas.microsoft.com/office/drawing/2014/main" id="{FE7DD6B7-E7B9-4D0A-A0D2-1633B1C5E3FA}"/>
              </a:ext>
            </a:extLst>
          </p:cNvPr>
          <p:cNvCxnSpPr/>
          <p:nvPr userDrawn="1"/>
        </p:nvCxnSpPr>
        <p:spPr>
          <a:xfrm>
            <a:off x="8306792" y="2069532"/>
            <a:ext cx="0" cy="566119"/>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pic>
        <p:nvPicPr>
          <p:cNvPr id="32" name="Picture 31">
            <a:extLst>
              <a:ext uri="{FF2B5EF4-FFF2-40B4-BE49-F238E27FC236}">
                <a16:creationId xmlns:a16="http://schemas.microsoft.com/office/drawing/2014/main" id="{597D01BF-C601-4CD4-973E-19D80E96DAD3}"/>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54854" y="5529543"/>
            <a:ext cx="828872" cy="527464"/>
          </a:xfrm>
          <a:prstGeom prst="rect">
            <a:avLst/>
          </a:prstGeom>
        </p:spPr>
      </p:pic>
    </p:spTree>
    <p:extLst>
      <p:ext uri="{BB962C8B-B14F-4D97-AF65-F5344CB8AC3E}">
        <p14:creationId xmlns:p14="http://schemas.microsoft.com/office/powerpoint/2010/main" val="12932233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 Slide 03">
    <p:spTree>
      <p:nvGrpSpPr>
        <p:cNvPr id="1" name=""/>
        <p:cNvGrpSpPr/>
        <p:nvPr/>
      </p:nvGrpSpPr>
      <p:grpSpPr>
        <a:xfrm>
          <a:off x="0" y="0"/>
          <a:ext cx="0" cy="0"/>
          <a:chOff x="0" y="0"/>
          <a:chExt cx="0" cy="0"/>
        </a:xfrm>
      </p:grpSpPr>
      <p:sp>
        <p:nvSpPr>
          <p:cNvPr id="8" name="Picture Placeholder 23">
            <a:extLst>
              <a:ext uri="{FF2B5EF4-FFF2-40B4-BE49-F238E27FC236}">
                <a16:creationId xmlns:a16="http://schemas.microsoft.com/office/drawing/2014/main" id="{4C257B87-8856-4B33-96B3-185F19FF8490}"/>
              </a:ext>
            </a:extLst>
          </p:cNvPr>
          <p:cNvSpPr>
            <a:spLocks noGrp="1"/>
          </p:cNvSpPr>
          <p:nvPr>
            <p:ph type="pic" sz="quarter" idx="13"/>
          </p:nvPr>
        </p:nvSpPr>
        <p:spPr>
          <a:xfrm>
            <a:off x="0" y="0"/>
            <a:ext cx="4251960" cy="6789600"/>
          </a:xfrm>
          <a:prstGeom prst="rect">
            <a:avLst/>
          </a:prstGeom>
          <a:solidFill>
            <a:schemeClr val="bg1">
              <a:lumMod val="95000"/>
            </a:schemeClr>
          </a:solidFill>
        </p:spPr>
        <p:txBody>
          <a:bodyPr anchor="ctr">
            <a:noAutofit/>
          </a:bodyPr>
          <a:lstStyle>
            <a:lvl1pPr marL="0" indent="0" algn="ctr">
              <a:buNone/>
              <a:defRPr/>
            </a:lvl1pPr>
          </a:lstStyle>
          <a:p>
            <a:endParaRPr lang="en-US"/>
          </a:p>
        </p:txBody>
      </p:sp>
      <p:sp>
        <p:nvSpPr>
          <p:cNvPr id="11" name="Freeform 5">
            <a:extLst>
              <a:ext uri="{FF2B5EF4-FFF2-40B4-BE49-F238E27FC236}">
                <a16:creationId xmlns:a16="http://schemas.microsoft.com/office/drawing/2014/main" id="{93F52EBC-A8F9-4DFA-958E-775D4456AE78}"/>
              </a:ext>
            </a:extLst>
          </p:cNvPr>
          <p:cNvSpPr>
            <a:spLocks noEditPoints="1"/>
          </p:cNvSpPr>
          <p:nvPr userDrawn="1"/>
        </p:nvSpPr>
        <p:spPr bwMode="auto">
          <a:xfrm>
            <a:off x="10838656" y="6284912"/>
            <a:ext cx="1030288" cy="242888"/>
          </a:xfrm>
          <a:custGeom>
            <a:avLst/>
            <a:gdLst>
              <a:gd name="T0" fmla="*/ 261 w 476"/>
              <a:gd name="T1" fmla="*/ 0 h 111"/>
              <a:gd name="T2" fmla="*/ 161 w 476"/>
              <a:gd name="T3" fmla="*/ 33 h 111"/>
              <a:gd name="T4" fmla="*/ 149 w 476"/>
              <a:gd name="T5" fmla="*/ 33 h 111"/>
              <a:gd name="T6" fmla="*/ 151 w 476"/>
              <a:gd name="T7" fmla="*/ 111 h 111"/>
              <a:gd name="T8" fmla="*/ 275 w 476"/>
              <a:gd name="T9" fmla="*/ 78 h 111"/>
              <a:gd name="T10" fmla="*/ 274 w 476"/>
              <a:gd name="T11" fmla="*/ 0 h 111"/>
              <a:gd name="T12" fmla="*/ 230 w 476"/>
              <a:gd name="T13" fmla="*/ 74 h 111"/>
              <a:gd name="T14" fmla="*/ 184 w 476"/>
              <a:gd name="T15" fmla="*/ 83 h 111"/>
              <a:gd name="T16" fmla="*/ 194 w 476"/>
              <a:gd name="T17" fmla="*/ 38 h 111"/>
              <a:gd name="T18" fmla="*/ 241 w 476"/>
              <a:gd name="T19" fmla="*/ 29 h 111"/>
              <a:gd name="T20" fmla="*/ 79 w 476"/>
              <a:gd name="T21" fmla="*/ 20 h 111"/>
              <a:gd name="T22" fmla="*/ 164 w 476"/>
              <a:gd name="T23" fmla="*/ 0 h 111"/>
              <a:gd name="T24" fmla="*/ 5 w 476"/>
              <a:gd name="T25" fmla="*/ 17 h 111"/>
              <a:gd name="T26" fmla="*/ 126 w 476"/>
              <a:gd name="T27" fmla="*/ 20 h 111"/>
              <a:gd name="T28" fmla="*/ 186 w 476"/>
              <a:gd name="T29" fmla="*/ 24 h 111"/>
              <a:gd name="T30" fmla="*/ 208 w 476"/>
              <a:gd name="T31" fmla="*/ 0 h 111"/>
              <a:gd name="T32" fmla="*/ 155 w 476"/>
              <a:gd name="T33" fmla="*/ 24 h 111"/>
              <a:gd name="T34" fmla="*/ 2 w 476"/>
              <a:gd name="T35" fmla="*/ 24 h 111"/>
              <a:gd name="T36" fmla="*/ 75 w 476"/>
              <a:gd name="T37" fmla="*/ 29 h 111"/>
              <a:gd name="T38" fmla="*/ 65 w 476"/>
              <a:gd name="T39" fmla="*/ 111 h 111"/>
              <a:gd name="T40" fmla="*/ 122 w 476"/>
              <a:gd name="T41" fmla="*/ 29 h 111"/>
              <a:gd name="T42" fmla="*/ 186 w 476"/>
              <a:gd name="T43" fmla="*/ 24 h 111"/>
              <a:gd name="T44" fmla="*/ 430 w 476"/>
              <a:gd name="T45" fmla="*/ 79 h 111"/>
              <a:gd name="T46" fmla="*/ 418 w 476"/>
              <a:gd name="T47" fmla="*/ 0 h 111"/>
              <a:gd name="T48" fmla="*/ 379 w 476"/>
              <a:gd name="T49" fmla="*/ 89 h 111"/>
              <a:gd name="T50" fmla="*/ 463 w 476"/>
              <a:gd name="T51" fmla="*/ 111 h 111"/>
              <a:gd name="T52" fmla="*/ 433 w 476"/>
              <a:gd name="T53" fmla="*/ 83 h 111"/>
              <a:gd name="T54" fmla="*/ 365 w 476"/>
              <a:gd name="T55" fmla="*/ 0 h 111"/>
              <a:gd name="T56" fmla="*/ 306 w 476"/>
              <a:gd name="T57" fmla="*/ 29 h 111"/>
              <a:gd name="T58" fmla="*/ 296 w 476"/>
              <a:gd name="T59" fmla="*/ 111 h 111"/>
              <a:gd name="T60" fmla="*/ 376 w 476"/>
              <a:gd name="T61" fmla="*/ 83 h 111"/>
              <a:gd name="T62" fmla="*/ 331 w 476"/>
              <a:gd name="T63" fmla="*/ 79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76" h="111">
                <a:moveTo>
                  <a:pt x="274" y="0"/>
                </a:moveTo>
                <a:cubicBezTo>
                  <a:pt x="261" y="0"/>
                  <a:pt x="261" y="0"/>
                  <a:pt x="261" y="0"/>
                </a:cubicBezTo>
                <a:cubicBezTo>
                  <a:pt x="252" y="4"/>
                  <a:pt x="199" y="25"/>
                  <a:pt x="192" y="28"/>
                </a:cubicBezTo>
                <a:cubicBezTo>
                  <a:pt x="186" y="30"/>
                  <a:pt x="175" y="33"/>
                  <a:pt x="161" y="33"/>
                </a:cubicBezTo>
                <a:cubicBezTo>
                  <a:pt x="150" y="33"/>
                  <a:pt x="150" y="33"/>
                  <a:pt x="150" y="33"/>
                </a:cubicBezTo>
                <a:cubicBezTo>
                  <a:pt x="150" y="33"/>
                  <a:pt x="150" y="33"/>
                  <a:pt x="149" y="33"/>
                </a:cubicBezTo>
                <a:cubicBezTo>
                  <a:pt x="130" y="78"/>
                  <a:pt x="130" y="78"/>
                  <a:pt x="130" y="78"/>
                </a:cubicBezTo>
                <a:cubicBezTo>
                  <a:pt x="122" y="96"/>
                  <a:pt x="131" y="111"/>
                  <a:pt x="151" y="111"/>
                </a:cubicBezTo>
                <a:cubicBezTo>
                  <a:pt x="224" y="111"/>
                  <a:pt x="224" y="111"/>
                  <a:pt x="224" y="111"/>
                </a:cubicBezTo>
                <a:cubicBezTo>
                  <a:pt x="251" y="111"/>
                  <a:pt x="266" y="100"/>
                  <a:pt x="275" y="78"/>
                </a:cubicBezTo>
                <a:cubicBezTo>
                  <a:pt x="295" y="33"/>
                  <a:pt x="295" y="33"/>
                  <a:pt x="295" y="33"/>
                </a:cubicBezTo>
                <a:cubicBezTo>
                  <a:pt x="303" y="15"/>
                  <a:pt x="294" y="0"/>
                  <a:pt x="274" y="0"/>
                </a:cubicBezTo>
                <a:moveTo>
                  <a:pt x="247" y="38"/>
                </a:moveTo>
                <a:cubicBezTo>
                  <a:pt x="230" y="74"/>
                  <a:pt x="230" y="74"/>
                  <a:pt x="230" y="74"/>
                </a:cubicBezTo>
                <a:cubicBezTo>
                  <a:pt x="228" y="79"/>
                  <a:pt x="222" y="83"/>
                  <a:pt x="217" y="83"/>
                </a:cubicBezTo>
                <a:cubicBezTo>
                  <a:pt x="184" y="83"/>
                  <a:pt x="184" y="83"/>
                  <a:pt x="184" y="83"/>
                </a:cubicBezTo>
                <a:cubicBezTo>
                  <a:pt x="179" y="83"/>
                  <a:pt x="176" y="79"/>
                  <a:pt x="178" y="74"/>
                </a:cubicBezTo>
                <a:cubicBezTo>
                  <a:pt x="194" y="38"/>
                  <a:pt x="194" y="38"/>
                  <a:pt x="194" y="38"/>
                </a:cubicBezTo>
                <a:cubicBezTo>
                  <a:pt x="196" y="33"/>
                  <a:pt x="203" y="29"/>
                  <a:pt x="208" y="29"/>
                </a:cubicBezTo>
                <a:cubicBezTo>
                  <a:pt x="241" y="29"/>
                  <a:pt x="241" y="29"/>
                  <a:pt x="241" y="29"/>
                </a:cubicBezTo>
                <a:cubicBezTo>
                  <a:pt x="246" y="29"/>
                  <a:pt x="249" y="33"/>
                  <a:pt x="247" y="38"/>
                </a:cubicBezTo>
                <a:moveTo>
                  <a:pt x="79" y="20"/>
                </a:moveTo>
                <a:cubicBezTo>
                  <a:pt x="132" y="20"/>
                  <a:pt x="132" y="20"/>
                  <a:pt x="132" y="20"/>
                </a:cubicBezTo>
                <a:cubicBezTo>
                  <a:pt x="150" y="20"/>
                  <a:pt x="157" y="9"/>
                  <a:pt x="164" y="0"/>
                </a:cubicBezTo>
                <a:cubicBezTo>
                  <a:pt x="39" y="0"/>
                  <a:pt x="39" y="0"/>
                  <a:pt x="39" y="0"/>
                </a:cubicBezTo>
                <a:cubicBezTo>
                  <a:pt x="17" y="1"/>
                  <a:pt x="9" y="10"/>
                  <a:pt x="5" y="17"/>
                </a:cubicBezTo>
                <a:cubicBezTo>
                  <a:pt x="4" y="20"/>
                  <a:pt x="4" y="20"/>
                  <a:pt x="4" y="20"/>
                </a:cubicBezTo>
                <a:cubicBezTo>
                  <a:pt x="126" y="20"/>
                  <a:pt x="126" y="20"/>
                  <a:pt x="126" y="20"/>
                </a:cubicBezTo>
                <a:lnTo>
                  <a:pt x="79" y="20"/>
                </a:lnTo>
                <a:close/>
                <a:moveTo>
                  <a:pt x="186" y="24"/>
                </a:moveTo>
                <a:cubicBezTo>
                  <a:pt x="190" y="23"/>
                  <a:pt x="230" y="4"/>
                  <a:pt x="238" y="0"/>
                </a:cubicBezTo>
                <a:cubicBezTo>
                  <a:pt x="208" y="0"/>
                  <a:pt x="208" y="0"/>
                  <a:pt x="208" y="0"/>
                </a:cubicBezTo>
                <a:cubicBezTo>
                  <a:pt x="195" y="8"/>
                  <a:pt x="182" y="16"/>
                  <a:pt x="179" y="17"/>
                </a:cubicBezTo>
                <a:cubicBezTo>
                  <a:pt x="170" y="21"/>
                  <a:pt x="162" y="23"/>
                  <a:pt x="155" y="24"/>
                </a:cubicBezTo>
                <a:cubicBezTo>
                  <a:pt x="153" y="24"/>
                  <a:pt x="150" y="24"/>
                  <a:pt x="148" y="24"/>
                </a:cubicBezTo>
                <a:cubicBezTo>
                  <a:pt x="2" y="24"/>
                  <a:pt x="2" y="24"/>
                  <a:pt x="2" y="24"/>
                </a:cubicBezTo>
                <a:cubicBezTo>
                  <a:pt x="0" y="29"/>
                  <a:pt x="0" y="29"/>
                  <a:pt x="0" y="29"/>
                </a:cubicBezTo>
                <a:cubicBezTo>
                  <a:pt x="75" y="29"/>
                  <a:pt x="75" y="29"/>
                  <a:pt x="75" y="29"/>
                </a:cubicBezTo>
                <a:cubicBezTo>
                  <a:pt x="48" y="89"/>
                  <a:pt x="48" y="89"/>
                  <a:pt x="48" y="89"/>
                </a:cubicBezTo>
                <a:cubicBezTo>
                  <a:pt x="43" y="100"/>
                  <a:pt x="51" y="111"/>
                  <a:pt x="65" y="111"/>
                </a:cubicBezTo>
                <a:cubicBezTo>
                  <a:pt x="85" y="111"/>
                  <a:pt x="85" y="111"/>
                  <a:pt x="85" y="111"/>
                </a:cubicBezTo>
                <a:cubicBezTo>
                  <a:pt x="122" y="29"/>
                  <a:pt x="122" y="29"/>
                  <a:pt x="122" y="29"/>
                </a:cubicBezTo>
                <a:cubicBezTo>
                  <a:pt x="155" y="29"/>
                  <a:pt x="155" y="29"/>
                  <a:pt x="155" y="29"/>
                </a:cubicBezTo>
                <a:cubicBezTo>
                  <a:pt x="166" y="29"/>
                  <a:pt x="173" y="29"/>
                  <a:pt x="186" y="24"/>
                </a:cubicBezTo>
                <a:moveTo>
                  <a:pt x="433" y="83"/>
                </a:moveTo>
                <a:cubicBezTo>
                  <a:pt x="430" y="83"/>
                  <a:pt x="429" y="80"/>
                  <a:pt x="430" y="79"/>
                </a:cubicBezTo>
                <a:cubicBezTo>
                  <a:pt x="465" y="0"/>
                  <a:pt x="465" y="0"/>
                  <a:pt x="465" y="0"/>
                </a:cubicBezTo>
                <a:cubicBezTo>
                  <a:pt x="418" y="0"/>
                  <a:pt x="418" y="0"/>
                  <a:pt x="418" y="0"/>
                </a:cubicBezTo>
                <a:cubicBezTo>
                  <a:pt x="405" y="29"/>
                  <a:pt x="405" y="29"/>
                  <a:pt x="405" y="29"/>
                </a:cubicBezTo>
                <a:cubicBezTo>
                  <a:pt x="379" y="89"/>
                  <a:pt x="379" y="89"/>
                  <a:pt x="379" y="89"/>
                </a:cubicBezTo>
                <a:cubicBezTo>
                  <a:pt x="374" y="100"/>
                  <a:pt x="381" y="111"/>
                  <a:pt x="396" y="111"/>
                </a:cubicBezTo>
                <a:cubicBezTo>
                  <a:pt x="463" y="111"/>
                  <a:pt x="463" y="111"/>
                  <a:pt x="463" y="111"/>
                </a:cubicBezTo>
                <a:cubicBezTo>
                  <a:pt x="476" y="83"/>
                  <a:pt x="476" y="83"/>
                  <a:pt x="476" y="83"/>
                </a:cubicBezTo>
                <a:lnTo>
                  <a:pt x="433" y="83"/>
                </a:lnTo>
                <a:close/>
                <a:moveTo>
                  <a:pt x="331" y="79"/>
                </a:moveTo>
                <a:cubicBezTo>
                  <a:pt x="365" y="0"/>
                  <a:pt x="365" y="0"/>
                  <a:pt x="365" y="0"/>
                </a:cubicBezTo>
                <a:cubicBezTo>
                  <a:pt x="319" y="0"/>
                  <a:pt x="319" y="0"/>
                  <a:pt x="319" y="0"/>
                </a:cubicBezTo>
                <a:cubicBezTo>
                  <a:pt x="306" y="29"/>
                  <a:pt x="306" y="29"/>
                  <a:pt x="306" y="29"/>
                </a:cubicBezTo>
                <a:cubicBezTo>
                  <a:pt x="279" y="89"/>
                  <a:pt x="279" y="89"/>
                  <a:pt x="279" y="89"/>
                </a:cubicBezTo>
                <a:cubicBezTo>
                  <a:pt x="274" y="100"/>
                  <a:pt x="282" y="111"/>
                  <a:pt x="296" y="111"/>
                </a:cubicBezTo>
                <a:cubicBezTo>
                  <a:pt x="363" y="111"/>
                  <a:pt x="363" y="111"/>
                  <a:pt x="363" y="111"/>
                </a:cubicBezTo>
                <a:cubicBezTo>
                  <a:pt x="376" y="83"/>
                  <a:pt x="376" y="83"/>
                  <a:pt x="376" y="83"/>
                </a:cubicBezTo>
                <a:cubicBezTo>
                  <a:pt x="334" y="83"/>
                  <a:pt x="334" y="83"/>
                  <a:pt x="334" y="83"/>
                </a:cubicBezTo>
                <a:cubicBezTo>
                  <a:pt x="330" y="83"/>
                  <a:pt x="330" y="80"/>
                  <a:pt x="331" y="79"/>
                </a:cubicBezTo>
              </a:path>
            </a:pathLst>
          </a:custGeom>
          <a:solidFill>
            <a:srgbClr val="007A68"/>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Title 1">
            <a:extLst>
              <a:ext uri="{FF2B5EF4-FFF2-40B4-BE49-F238E27FC236}">
                <a16:creationId xmlns:a16="http://schemas.microsoft.com/office/drawing/2014/main" id="{AFA0189C-11E9-433B-9A19-16FFF79012D0}"/>
              </a:ext>
            </a:extLst>
          </p:cNvPr>
          <p:cNvSpPr>
            <a:spLocks noGrp="1"/>
          </p:cNvSpPr>
          <p:nvPr>
            <p:ph type="ctrTitle" hasCustomPrompt="1"/>
          </p:nvPr>
        </p:nvSpPr>
        <p:spPr>
          <a:xfrm>
            <a:off x="5151120" y="2007072"/>
            <a:ext cx="6210618" cy="1421928"/>
          </a:xfrm>
        </p:spPr>
        <p:txBody>
          <a:bodyPr wrap="square" anchor="t" anchorCtr="0">
            <a:spAutoFit/>
          </a:bodyPr>
          <a:lstStyle>
            <a:lvl1pPr algn="l">
              <a:lnSpc>
                <a:spcPct val="80000"/>
              </a:lnSpc>
              <a:defRPr sz="5400" b="1" spc="-150">
                <a:solidFill>
                  <a:srgbClr val="007A68"/>
                </a:solidFill>
              </a:defRPr>
            </a:lvl1pPr>
          </a:lstStyle>
          <a:p>
            <a:r>
              <a:rPr lang="en-US" dirty="0"/>
              <a:t>Click to edit</a:t>
            </a:r>
            <a:br>
              <a:rPr lang="en-US" dirty="0"/>
            </a:br>
            <a:r>
              <a:rPr lang="en-US" dirty="0"/>
              <a:t>Master title style</a:t>
            </a:r>
          </a:p>
        </p:txBody>
      </p:sp>
      <p:sp>
        <p:nvSpPr>
          <p:cNvPr id="15" name="Subtitle 2">
            <a:extLst>
              <a:ext uri="{FF2B5EF4-FFF2-40B4-BE49-F238E27FC236}">
                <a16:creationId xmlns:a16="http://schemas.microsoft.com/office/drawing/2014/main" id="{3AE07C85-0D90-48CB-9B89-A7B5AF27C617}"/>
              </a:ext>
            </a:extLst>
          </p:cNvPr>
          <p:cNvSpPr>
            <a:spLocks noGrp="1"/>
          </p:cNvSpPr>
          <p:nvPr>
            <p:ph type="subTitle" idx="1"/>
          </p:nvPr>
        </p:nvSpPr>
        <p:spPr>
          <a:xfrm>
            <a:off x="5151120" y="3563783"/>
            <a:ext cx="6210618" cy="341632"/>
          </a:xfrm>
          <a:prstGeom prst="rect">
            <a:avLst/>
          </a:prstGeom>
        </p:spPr>
        <p:txBody>
          <a:bodyPr anchor="t" anchorCtr="0"/>
          <a:lstStyle>
            <a:lvl1pPr marL="0" indent="0" algn="l">
              <a:buNone/>
              <a:defRPr sz="1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40176533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Slide 01">
    <p:bg>
      <p:bgPr>
        <a:solidFill>
          <a:schemeClr val="tx1">
            <a:lumMod val="10000"/>
            <a:lumOff val="90000"/>
          </a:schemeClr>
        </a:solidFill>
        <a:effectLst/>
      </p:bgPr>
    </p:bg>
    <p:spTree>
      <p:nvGrpSpPr>
        <p:cNvPr id="1" name=""/>
        <p:cNvGrpSpPr/>
        <p:nvPr/>
      </p:nvGrpSpPr>
      <p:grpSpPr>
        <a:xfrm>
          <a:off x="0" y="0"/>
          <a:ext cx="0" cy="0"/>
          <a:chOff x="0" y="0"/>
          <a:chExt cx="0" cy="0"/>
        </a:xfrm>
      </p:grpSpPr>
      <p:sp>
        <p:nvSpPr>
          <p:cNvPr id="16" name="Slide Number Placeholder 5">
            <a:extLst>
              <a:ext uri="{FF2B5EF4-FFF2-40B4-BE49-F238E27FC236}">
                <a16:creationId xmlns:a16="http://schemas.microsoft.com/office/drawing/2014/main" id="{033BB7B7-5285-49B1-9B84-774F5C44326C}"/>
              </a:ext>
            </a:extLst>
          </p:cNvPr>
          <p:cNvSpPr>
            <a:spLocks noGrp="1"/>
          </p:cNvSpPr>
          <p:nvPr>
            <p:ph type="sldNum" sz="quarter" idx="4"/>
          </p:nvPr>
        </p:nvSpPr>
        <p:spPr>
          <a:xfrm>
            <a:off x="838200" y="6386036"/>
            <a:ext cx="838200" cy="215444"/>
          </a:xfrm>
          <a:prstGeom prst="rect">
            <a:avLst/>
          </a:prstGeom>
        </p:spPr>
        <p:txBody>
          <a:bodyPr vert="horz" lIns="91440" tIns="45720" rIns="91440" bIns="45720" rtlCol="0" anchor="ctr">
            <a:spAutoFit/>
          </a:bodyPr>
          <a:lstStyle>
            <a:lvl1pPr algn="l">
              <a:defRPr sz="800">
                <a:solidFill>
                  <a:schemeClr val="bg1"/>
                </a:solidFill>
              </a:defRPr>
            </a:lvl1pPr>
          </a:lstStyle>
          <a:p>
            <a:fld id="{FCC0A8DD-795A-4698-9080-8DA251D23CCA}" type="slidenum">
              <a:rPr lang="en-US" smtClean="0"/>
              <a:pPr/>
              <a:t>‹#›</a:t>
            </a:fld>
            <a:endParaRPr lang="en-US"/>
          </a:p>
        </p:txBody>
      </p:sp>
      <p:sp>
        <p:nvSpPr>
          <p:cNvPr id="18" name="Title 1">
            <a:extLst>
              <a:ext uri="{FF2B5EF4-FFF2-40B4-BE49-F238E27FC236}">
                <a16:creationId xmlns:a16="http://schemas.microsoft.com/office/drawing/2014/main" id="{2B42D7B7-537B-4E99-95C6-51A7CD20D04F}"/>
              </a:ext>
            </a:extLst>
          </p:cNvPr>
          <p:cNvSpPr>
            <a:spLocks noGrp="1"/>
          </p:cNvSpPr>
          <p:nvPr>
            <p:ph type="ctrTitle" hasCustomPrompt="1"/>
          </p:nvPr>
        </p:nvSpPr>
        <p:spPr>
          <a:xfrm>
            <a:off x="851564" y="2015943"/>
            <a:ext cx="10510174" cy="1421928"/>
          </a:xfrm>
        </p:spPr>
        <p:txBody>
          <a:bodyPr wrap="square" anchor="b" anchorCtr="0">
            <a:spAutoFit/>
          </a:bodyPr>
          <a:lstStyle>
            <a:lvl1pPr algn="l">
              <a:lnSpc>
                <a:spcPct val="80000"/>
              </a:lnSpc>
              <a:defRPr sz="5400" b="1" spc="-150">
                <a:solidFill>
                  <a:schemeClr val="bg2"/>
                </a:solidFill>
              </a:defRPr>
            </a:lvl1pPr>
          </a:lstStyle>
          <a:p>
            <a:r>
              <a:rPr lang="en-US" dirty="0"/>
              <a:t>Click to edit</a:t>
            </a:r>
            <a:br>
              <a:rPr lang="en-US" dirty="0"/>
            </a:br>
            <a:r>
              <a:rPr lang="en-US" dirty="0"/>
              <a:t>Master title style</a:t>
            </a:r>
          </a:p>
        </p:txBody>
      </p:sp>
      <p:sp>
        <p:nvSpPr>
          <p:cNvPr id="19" name="Subtitle 2">
            <a:extLst>
              <a:ext uri="{FF2B5EF4-FFF2-40B4-BE49-F238E27FC236}">
                <a16:creationId xmlns:a16="http://schemas.microsoft.com/office/drawing/2014/main" id="{86CD9F73-2DF8-4773-A8FB-23216040A93F}"/>
              </a:ext>
            </a:extLst>
          </p:cNvPr>
          <p:cNvSpPr>
            <a:spLocks noGrp="1"/>
          </p:cNvSpPr>
          <p:nvPr>
            <p:ph type="subTitle" idx="1" hasCustomPrompt="1"/>
          </p:nvPr>
        </p:nvSpPr>
        <p:spPr>
          <a:xfrm>
            <a:off x="851564" y="3572654"/>
            <a:ext cx="10510174" cy="341632"/>
          </a:xfrm>
          <a:prstGeom prst="rect">
            <a:avLst/>
          </a:prstGeom>
        </p:spPr>
        <p:txBody>
          <a:bodyPr anchor="t" anchorCtr="0"/>
          <a:lstStyle>
            <a:lvl1pPr marL="0" indent="0" algn="l">
              <a:buNone/>
              <a:defRPr sz="1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subtitle style</a:t>
            </a:r>
          </a:p>
        </p:txBody>
      </p:sp>
      <p:sp>
        <p:nvSpPr>
          <p:cNvPr id="8" name="Rectangle 7"/>
          <p:cNvSpPr/>
          <p:nvPr userDrawn="1"/>
        </p:nvSpPr>
        <p:spPr>
          <a:xfrm>
            <a:off x="0" y="6791417"/>
            <a:ext cx="12192000" cy="6658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4308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Slide 02">
    <p:spTree>
      <p:nvGrpSpPr>
        <p:cNvPr id="1" name=""/>
        <p:cNvGrpSpPr/>
        <p:nvPr/>
      </p:nvGrpSpPr>
      <p:grpSpPr>
        <a:xfrm>
          <a:off x="0" y="0"/>
          <a:ext cx="0" cy="0"/>
          <a:chOff x="0" y="0"/>
          <a:chExt cx="0" cy="0"/>
        </a:xfrm>
      </p:grpSpPr>
      <p:sp>
        <p:nvSpPr>
          <p:cNvPr id="8" name="Picture Placeholder 23">
            <a:extLst>
              <a:ext uri="{FF2B5EF4-FFF2-40B4-BE49-F238E27FC236}">
                <a16:creationId xmlns:a16="http://schemas.microsoft.com/office/drawing/2014/main" id="{DEAE007B-8BE4-4CFD-97A5-AB8540707B16}"/>
              </a:ext>
            </a:extLst>
          </p:cNvPr>
          <p:cNvSpPr>
            <a:spLocks noGrp="1"/>
          </p:cNvSpPr>
          <p:nvPr>
            <p:ph type="pic" sz="quarter" idx="14"/>
          </p:nvPr>
        </p:nvSpPr>
        <p:spPr>
          <a:xfrm>
            <a:off x="0" y="0"/>
            <a:ext cx="12192000" cy="6796800"/>
          </a:xfrm>
          <a:prstGeom prst="rect">
            <a:avLst/>
          </a:prstGeom>
          <a:solidFill>
            <a:schemeClr val="bg1">
              <a:lumMod val="95000"/>
            </a:schemeClr>
          </a:solidFill>
        </p:spPr>
        <p:txBody>
          <a:bodyPr anchor="ctr">
            <a:noAutofit/>
          </a:bodyPr>
          <a:lstStyle>
            <a:lvl1pPr marL="0" indent="0" algn="ctr">
              <a:buNone/>
              <a:defRPr/>
            </a:lvl1pPr>
          </a:lstStyle>
          <a:p>
            <a:endParaRPr lang="en-US"/>
          </a:p>
        </p:txBody>
      </p:sp>
      <p:sp>
        <p:nvSpPr>
          <p:cNvPr id="16" name="Slide Number Placeholder 5">
            <a:extLst>
              <a:ext uri="{FF2B5EF4-FFF2-40B4-BE49-F238E27FC236}">
                <a16:creationId xmlns:a16="http://schemas.microsoft.com/office/drawing/2014/main" id="{033BB7B7-5285-49B1-9B84-774F5C44326C}"/>
              </a:ext>
            </a:extLst>
          </p:cNvPr>
          <p:cNvSpPr>
            <a:spLocks noGrp="1"/>
          </p:cNvSpPr>
          <p:nvPr>
            <p:ph type="sldNum" sz="quarter" idx="4"/>
          </p:nvPr>
        </p:nvSpPr>
        <p:spPr>
          <a:xfrm>
            <a:off x="838200" y="6386036"/>
            <a:ext cx="838200" cy="215444"/>
          </a:xfrm>
          <a:prstGeom prst="rect">
            <a:avLst/>
          </a:prstGeom>
        </p:spPr>
        <p:txBody>
          <a:bodyPr vert="horz" lIns="91440" tIns="45720" rIns="91440" bIns="45720" rtlCol="0" anchor="ctr">
            <a:spAutoFit/>
          </a:bodyPr>
          <a:lstStyle>
            <a:lvl1pPr algn="l">
              <a:defRPr sz="800">
                <a:solidFill>
                  <a:schemeClr val="bg1"/>
                </a:solidFill>
              </a:defRPr>
            </a:lvl1pPr>
          </a:lstStyle>
          <a:p>
            <a:fld id="{FCC0A8DD-795A-4698-9080-8DA251D23CCA}" type="slidenum">
              <a:rPr lang="en-US" smtClean="0"/>
              <a:pPr/>
              <a:t>‹#›</a:t>
            </a:fld>
            <a:endParaRPr lang="en-US"/>
          </a:p>
        </p:txBody>
      </p:sp>
      <p:sp>
        <p:nvSpPr>
          <p:cNvPr id="17" name="Freeform 5">
            <a:extLst>
              <a:ext uri="{FF2B5EF4-FFF2-40B4-BE49-F238E27FC236}">
                <a16:creationId xmlns:a16="http://schemas.microsoft.com/office/drawing/2014/main" id="{0BF27898-6ECE-4142-BE2F-6BEB6EDDCC30}"/>
              </a:ext>
            </a:extLst>
          </p:cNvPr>
          <p:cNvSpPr>
            <a:spLocks noEditPoints="1"/>
          </p:cNvSpPr>
          <p:nvPr userDrawn="1"/>
        </p:nvSpPr>
        <p:spPr bwMode="auto">
          <a:xfrm>
            <a:off x="10838656" y="6284912"/>
            <a:ext cx="1030288" cy="242888"/>
          </a:xfrm>
          <a:custGeom>
            <a:avLst/>
            <a:gdLst>
              <a:gd name="T0" fmla="*/ 261 w 476"/>
              <a:gd name="T1" fmla="*/ 0 h 111"/>
              <a:gd name="T2" fmla="*/ 161 w 476"/>
              <a:gd name="T3" fmla="*/ 33 h 111"/>
              <a:gd name="T4" fmla="*/ 149 w 476"/>
              <a:gd name="T5" fmla="*/ 33 h 111"/>
              <a:gd name="T6" fmla="*/ 151 w 476"/>
              <a:gd name="T7" fmla="*/ 111 h 111"/>
              <a:gd name="T8" fmla="*/ 275 w 476"/>
              <a:gd name="T9" fmla="*/ 78 h 111"/>
              <a:gd name="T10" fmla="*/ 274 w 476"/>
              <a:gd name="T11" fmla="*/ 0 h 111"/>
              <a:gd name="T12" fmla="*/ 230 w 476"/>
              <a:gd name="T13" fmla="*/ 74 h 111"/>
              <a:gd name="T14" fmla="*/ 184 w 476"/>
              <a:gd name="T15" fmla="*/ 83 h 111"/>
              <a:gd name="T16" fmla="*/ 194 w 476"/>
              <a:gd name="T17" fmla="*/ 38 h 111"/>
              <a:gd name="T18" fmla="*/ 241 w 476"/>
              <a:gd name="T19" fmla="*/ 29 h 111"/>
              <a:gd name="T20" fmla="*/ 79 w 476"/>
              <a:gd name="T21" fmla="*/ 20 h 111"/>
              <a:gd name="T22" fmla="*/ 164 w 476"/>
              <a:gd name="T23" fmla="*/ 0 h 111"/>
              <a:gd name="T24" fmla="*/ 5 w 476"/>
              <a:gd name="T25" fmla="*/ 17 h 111"/>
              <a:gd name="T26" fmla="*/ 126 w 476"/>
              <a:gd name="T27" fmla="*/ 20 h 111"/>
              <a:gd name="T28" fmla="*/ 186 w 476"/>
              <a:gd name="T29" fmla="*/ 24 h 111"/>
              <a:gd name="T30" fmla="*/ 208 w 476"/>
              <a:gd name="T31" fmla="*/ 0 h 111"/>
              <a:gd name="T32" fmla="*/ 155 w 476"/>
              <a:gd name="T33" fmla="*/ 24 h 111"/>
              <a:gd name="T34" fmla="*/ 2 w 476"/>
              <a:gd name="T35" fmla="*/ 24 h 111"/>
              <a:gd name="T36" fmla="*/ 75 w 476"/>
              <a:gd name="T37" fmla="*/ 29 h 111"/>
              <a:gd name="T38" fmla="*/ 65 w 476"/>
              <a:gd name="T39" fmla="*/ 111 h 111"/>
              <a:gd name="T40" fmla="*/ 122 w 476"/>
              <a:gd name="T41" fmla="*/ 29 h 111"/>
              <a:gd name="T42" fmla="*/ 186 w 476"/>
              <a:gd name="T43" fmla="*/ 24 h 111"/>
              <a:gd name="T44" fmla="*/ 430 w 476"/>
              <a:gd name="T45" fmla="*/ 79 h 111"/>
              <a:gd name="T46" fmla="*/ 418 w 476"/>
              <a:gd name="T47" fmla="*/ 0 h 111"/>
              <a:gd name="T48" fmla="*/ 379 w 476"/>
              <a:gd name="T49" fmla="*/ 89 h 111"/>
              <a:gd name="T50" fmla="*/ 463 w 476"/>
              <a:gd name="T51" fmla="*/ 111 h 111"/>
              <a:gd name="T52" fmla="*/ 433 w 476"/>
              <a:gd name="T53" fmla="*/ 83 h 111"/>
              <a:gd name="T54" fmla="*/ 365 w 476"/>
              <a:gd name="T55" fmla="*/ 0 h 111"/>
              <a:gd name="T56" fmla="*/ 306 w 476"/>
              <a:gd name="T57" fmla="*/ 29 h 111"/>
              <a:gd name="T58" fmla="*/ 296 w 476"/>
              <a:gd name="T59" fmla="*/ 111 h 111"/>
              <a:gd name="T60" fmla="*/ 376 w 476"/>
              <a:gd name="T61" fmla="*/ 83 h 111"/>
              <a:gd name="T62" fmla="*/ 331 w 476"/>
              <a:gd name="T63" fmla="*/ 79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76" h="111">
                <a:moveTo>
                  <a:pt x="274" y="0"/>
                </a:moveTo>
                <a:cubicBezTo>
                  <a:pt x="261" y="0"/>
                  <a:pt x="261" y="0"/>
                  <a:pt x="261" y="0"/>
                </a:cubicBezTo>
                <a:cubicBezTo>
                  <a:pt x="252" y="4"/>
                  <a:pt x="199" y="25"/>
                  <a:pt x="192" y="28"/>
                </a:cubicBezTo>
                <a:cubicBezTo>
                  <a:pt x="186" y="30"/>
                  <a:pt x="175" y="33"/>
                  <a:pt x="161" y="33"/>
                </a:cubicBezTo>
                <a:cubicBezTo>
                  <a:pt x="150" y="33"/>
                  <a:pt x="150" y="33"/>
                  <a:pt x="150" y="33"/>
                </a:cubicBezTo>
                <a:cubicBezTo>
                  <a:pt x="150" y="33"/>
                  <a:pt x="150" y="33"/>
                  <a:pt x="149" y="33"/>
                </a:cubicBezTo>
                <a:cubicBezTo>
                  <a:pt x="130" y="78"/>
                  <a:pt x="130" y="78"/>
                  <a:pt x="130" y="78"/>
                </a:cubicBezTo>
                <a:cubicBezTo>
                  <a:pt x="122" y="96"/>
                  <a:pt x="131" y="111"/>
                  <a:pt x="151" y="111"/>
                </a:cubicBezTo>
                <a:cubicBezTo>
                  <a:pt x="224" y="111"/>
                  <a:pt x="224" y="111"/>
                  <a:pt x="224" y="111"/>
                </a:cubicBezTo>
                <a:cubicBezTo>
                  <a:pt x="251" y="111"/>
                  <a:pt x="266" y="100"/>
                  <a:pt x="275" y="78"/>
                </a:cubicBezTo>
                <a:cubicBezTo>
                  <a:pt x="295" y="33"/>
                  <a:pt x="295" y="33"/>
                  <a:pt x="295" y="33"/>
                </a:cubicBezTo>
                <a:cubicBezTo>
                  <a:pt x="303" y="15"/>
                  <a:pt x="294" y="0"/>
                  <a:pt x="274" y="0"/>
                </a:cubicBezTo>
                <a:moveTo>
                  <a:pt x="247" y="38"/>
                </a:moveTo>
                <a:cubicBezTo>
                  <a:pt x="230" y="74"/>
                  <a:pt x="230" y="74"/>
                  <a:pt x="230" y="74"/>
                </a:cubicBezTo>
                <a:cubicBezTo>
                  <a:pt x="228" y="79"/>
                  <a:pt x="222" y="83"/>
                  <a:pt x="217" y="83"/>
                </a:cubicBezTo>
                <a:cubicBezTo>
                  <a:pt x="184" y="83"/>
                  <a:pt x="184" y="83"/>
                  <a:pt x="184" y="83"/>
                </a:cubicBezTo>
                <a:cubicBezTo>
                  <a:pt x="179" y="83"/>
                  <a:pt x="176" y="79"/>
                  <a:pt x="178" y="74"/>
                </a:cubicBezTo>
                <a:cubicBezTo>
                  <a:pt x="194" y="38"/>
                  <a:pt x="194" y="38"/>
                  <a:pt x="194" y="38"/>
                </a:cubicBezTo>
                <a:cubicBezTo>
                  <a:pt x="196" y="33"/>
                  <a:pt x="203" y="29"/>
                  <a:pt x="208" y="29"/>
                </a:cubicBezTo>
                <a:cubicBezTo>
                  <a:pt x="241" y="29"/>
                  <a:pt x="241" y="29"/>
                  <a:pt x="241" y="29"/>
                </a:cubicBezTo>
                <a:cubicBezTo>
                  <a:pt x="246" y="29"/>
                  <a:pt x="249" y="33"/>
                  <a:pt x="247" y="38"/>
                </a:cubicBezTo>
                <a:moveTo>
                  <a:pt x="79" y="20"/>
                </a:moveTo>
                <a:cubicBezTo>
                  <a:pt x="132" y="20"/>
                  <a:pt x="132" y="20"/>
                  <a:pt x="132" y="20"/>
                </a:cubicBezTo>
                <a:cubicBezTo>
                  <a:pt x="150" y="20"/>
                  <a:pt x="157" y="9"/>
                  <a:pt x="164" y="0"/>
                </a:cubicBezTo>
                <a:cubicBezTo>
                  <a:pt x="39" y="0"/>
                  <a:pt x="39" y="0"/>
                  <a:pt x="39" y="0"/>
                </a:cubicBezTo>
                <a:cubicBezTo>
                  <a:pt x="17" y="1"/>
                  <a:pt x="9" y="10"/>
                  <a:pt x="5" y="17"/>
                </a:cubicBezTo>
                <a:cubicBezTo>
                  <a:pt x="4" y="20"/>
                  <a:pt x="4" y="20"/>
                  <a:pt x="4" y="20"/>
                </a:cubicBezTo>
                <a:cubicBezTo>
                  <a:pt x="126" y="20"/>
                  <a:pt x="126" y="20"/>
                  <a:pt x="126" y="20"/>
                </a:cubicBezTo>
                <a:lnTo>
                  <a:pt x="79" y="20"/>
                </a:lnTo>
                <a:close/>
                <a:moveTo>
                  <a:pt x="186" y="24"/>
                </a:moveTo>
                <a:cubicBezTo>
                  <a:pt x="190" y="23"/>
                  <a:pt x="230" y="4"/>
                  <a:pt x="238" y="0"/>
                </a:cubicBezTo>
                <a:cubicBezTo>
                  <a:pt x="208" y="0"/>
                  <a:pt x="208" y="0"/>
                  <a:pt x="208" y="0"/>
                </a:cubicBezTo>
                <a:cubicBezTo>
                  <a:pt x="195" y="8"/>
                  <a:pt x="182" y="16"/>
                  <a:pt x="179" y="17"/>
                </a:cubicBezTo>
                <a:cubicBezTo>
                  <a:pt x="170" y="21"/>
                  <a:pt x="162" y="23"/>
                  <a:pt x="155" y="24"/>
                </a:cubicBezTo>
                <a:cubicBezTo>
                  <a:pt x="153" y="24"/>
                  <a:pt x="150" y="24"/>
                  <a:pt x="148" y="24"/>
                </a:cubicBezTo>
                <a:cubicBezTo>
                  <a:pt x="2" y="24"/>
                  <a:pt x="2" y="24"/>
                  <a:pt x="2" y="24"/>
                </a:cubicBezTo>
                <a:cubicBezTo>
                  <a:pt x="0" y="29"/>
                  <a:pt x="0" y="29"/>
                  <a:pt x="0" y="29"/>
                </a:cubicBezTo>
                <a:cubicBezTo>
                  <a:pt x="75" y="29"/>
                  <a:pt x="75" y="29"/>
                  <a:pt x="75" y="29"/>
                </a:cubicBezTo>
                <a:cubicBezTo>
                  <a:pt x="48" y="89"/>
                  <a:pt x="48" y="89"/>
                  <a:pt x="48" y="89"/>
                </a:cubicBezTo>
                <a:cubicBezTo>
                  <a:pt x="43" y="100"/>
                  <a:pt x="51" y="111"/>
                  <a:pt x="65" y="111"/>
                </a:cubicBezTo>
                <a:cubicBezTo>
                  <a:pt x="85" y="111"/>
                  <a:pt x="85" y="111"/>
                  <a:pt x="85" y="111"/>
                </a:cubicBezTo>
                <a:cubicBezTo>
                  <a:pt x="122" y="29"/>
                  <a:pt x="122" y="29"/>
                  <a:pt x="122" y="29"/>
                </a:cubicBezTo>
                <a:cubicBezTo>
                  <a:pt x="155" y="29"/>
                  <a:pt x="155" y="29"/>
                  <a:pt x="155" y="29"/>
                </a:cubicBezTo>
                <a:cubicBezTo>
                  <a:pt x="166" y="29"/>
                  <a:pt x="173" y="29"/>
                  <a:pt x="186" y="24"/>
                </a:cubicBezTo>
                <a:moveTo>
                  <a:pt x="433" y="83"/>
                </a:moveTo>
                <a:cubicBezTo>
                  <a:pt x="430" y="83"/>
                  <a:pt x="429" y="80"/>
                  <a:pt x="430" y="79"/>
                </a:cubicBezTo>
                <a:cubicBezTo>
                  <a:pt x="465" y="0"/>
                  <a:pt x="465" y="0"/>
                  <a:pt x="465" y="0"/>
                </a:cubicBezTo>
                <a:cubicBezTo>
                  <a:pt x="418" y="0"/>
                  <a:pt x="418" y="0"/>
                  <a:pt x="418" y="0"/>
                </a:cubicBezTo>
                <a:cubicBezTo>
                  <a:pt x="405" y="29"/>
                  <a:pt x="405" y="29"/>
                  <a:pt x="405" y="29"/>
                </a:cubicBezTo>
                <a:cubicBezTo>
                  <a:pt x="379" y="89"/>
                  <a:pt x="379" y="89"/>
                  <a:pt x="379" y="89"/>
                </a:cubicBezTo>
                <a:cubicBezTo>
                  <a:pt x="374" y="100"/>
                  <a:pt x="381" y="111"/>
                  <a:pt x="396" y="111"/>
                </a:cubicBezTo>
                <a:cubicBezTo>
                  <a:pt x="463" y="111"/>
                  <a:pt x="463" y="111"/>
                  <a:pt x="463" y="111"/>
                </a:cubicBezTo>
                <a:cubicBezTo>
                  <a:pt x="476" y="83"/>
                  <a:pt x="476" y="83"/>
                  <a:pt x="476" y="83"/>
                </a:cubicBezTo>
                <a:lnTo>
                  <a:pt x="433" y="83"/>
                </a:lnTo>
                <a:close/>
                <a:moveTo>
                  <a:pt x="331" y="79"/>
                </a:moveTo>
                <a:cubicBezTo>
                  <a:pt x="365" y="0"/>
                  <a:pt x="365" y="0"/>
                  <a:pt x="365" y="0"/>
                </a:cubicBezTo>
                <a:cubicBezTo>
                  <a:pt x="319" y="0"/>
                  <a:pt x="319" y="0"/>
                  <a:pt x="319" y="0"/>
                </a:cubicBezTo>
                <a:cubicBezTo>
                  <a:pt x="306" y="29"/>
                  <a:pt x="306" y="29"/>
                  <a:pt x="306" y="29"/>
                </a:cubicBezTo>
                <a:cubicBezTo>
                  <a:pt x="279" y="89"/>
                  <a:pt x="279" y="89"/>
                  <a:pt x="279" y="89"/>
                </a:cubicBezTo>
                <a:cubicBezTo>
                  <a:pt x="274" y="100"/>
                  <a:pt x="282" y="111"/>
                  <a:pt x="296" y="111"/>
                </a:cubicBezTo>
                <a:cubicBezTo>
                  <a:pt x="363" y="111"/>
                  <a:pt x="363" y="111"/>
                  <a:pt x="363" y="111"/>
                </a:cubicBezTo>
                <a:cubicBezTo>
                  <a:pt x="376" y="83"/>
                  <a:pt x="376" y="83"/>
                  <a:pt x="376" y="83"/>
                </a:cubicBezTo>
                <a:cubicBezTo>
                  <a:pt x="334" y="83"/>
                  <a:pt x="334" y="83"/>
                  <a:pt x="334" y="83"/>
                </a:cubicBezTo>
                <a:cubicBezTo>
                  <a:pt x="330" y="83"/>
                  <a:pt x="330" y="80"/>
                  <a:pt x="331" y="79"/>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Title 1">
            <a:extLst>
              <a:ext uri="{FF2B5EF4-FFF2-40B4-BE49-F238E27FC236}">
                <a16:creationId xmlns:a16="http://schemas.microsoft.com/office/drawing/2014/main" id="{2B42D7B7-537B-4E99-95C6-51A7CD20D04F}"/>
              </a:ext>
            </a:extLst>
          </p:cNvPr>
          <p:cNvSpPr>
            <a:spLocks noGrp="1"/>
          </p:cNvSpPr>
          <p:nvPr>
            <p:ph type="ctrTitle" hasCustomPrompt="1"/>
          </p:nvPr>
        </p:nvSpPr>
        <p:spPr>
          <a:xfrm>
            <a:off x="839788" y="673200"/>
            <a:ext cx="3424483" cy="2751522"/>
          </a:xfrm>
        </p:spPr>
        <p:txBody>
          <a:bodyPr wrap="square" anchor="b" anchorCtr="0">
            <a:spAutoFit/>
          </a:bodyPr>
          <a:lstStyle>
            <a:lvl1pPr algn="l">
              <a:lnSpc>
                <a:spcPct val="80000"/>
              </a:lnSpc>
              <a:defRPr sz="5400" b="1" spc="-150">
                <a:solidFill>
                  <a:schemeClr val="bg1"/>
                </a:solidFill>
              </a:defRPr>
            </a:lvl1pPr>
          </a:lstStyle>
          <a:p>
            <a:r>
              <a:rPr lang="en-US" dirty="0"/>
              <a:t>Click to edit</a:t>
            </a:r>
            <a:br>
              <a:rPr lang="en-US" dirty="0"/>
            </a:br>
            <a:r>
              <a:rPr lang="en-US" dirty="0"/>
              <a:t>Master title style</a:t>
            </a:r>
          </a:p>
        </p:txBody>
      </p:sp>
      <p:sp>
        <p:nvSpPr>
          <p:cNvPr id="19" name="Subtitle 2">
            <a:extLst>
              <a:ext uri="{FF2B5EF4-FFF2-40B4-BE49-F238E27FC236}">
                <a16:creationId xmlns:a16="http://schemas.microsoft.com/office/drawing/2014/main" id="{86CD9F73-2DF8-4773-A8FB-23216040A93F}"/>
              </a:ext>
            </a:extLst>
          </p:cNvPr>
          <p:cNvSpPr>
            <a:spLocks noGrp="1"/>
          </p:cNvSpPr>
          <p:nvPr>
            <p:ph type="subTitle" idx="1" hasCustomPrompt="1"/>
          </p:nvPr>
        </p:nvSpPr>
        <p:spPr>
          <a:xfrm>
            <a:off x="839788" y="3578400"/>
            <a:ext cx="3424483" cy="341632"/>
          </a:xfrm>
          <a:prstGeom prst="rect">
            <a:avLst/>
          </a:prstGeom>
        </p:spPr>
        <p:txBody>
          <a:bodyPr anchor="t" anchorCtr="0"/>
          <a:lstStyle>
            <a:lvl1pPr marL="0" indent="0" algn="l">
              <a:buNone/>
              <a:defRPr sz="1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subtitle style</a:t>
            </a:r>
          </a:p>
        </p:txBody>
      </p:sp>
    </p:spTree>
    <p:extLst>
      <p:ext uri="{BB962C8B-B14F-4D97-AF65-F5344CB8AC3E}">
        <p14:creationId xmlns:p14="http://schemas.microsoft.com/office/powerpoint/2010/main" val="2939812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58" name="Picture Placeholder 15">
            <a:extLst>
              <a:ext uri="{FF2B5EF4-FFF2-40B4-BE49-F238E27FC236}">
                <a16:creationId xmlns:a16="http://schemas.microsoft.com/office/drawing/2014/main" id="{75A51F1C-288D-4B53-8672-D5DD5695B867}"/>
              </a:ext>
            </a:extLst>
          </p:cNvPr>
          <p:cNvSpPr>
            <a:spLocks noGrp="1"/>
          </p:cNvSpPr>
          <p:nvPr>
            <p:ph type="pic" sz="quarter" idx="16"/>
          </p:nvPr>
        </p:nvSpPr>
        <p:spPr>
          <a:xfrm>
            <a:off x="0" y="1"/>
            <a:ext cx="12192000" cy="3052118"/>
          </a:xfrm>
          <a:custGeom>
            <a:avLst/>
            <a:gdLst>
              <a:gd name="connsiteX0" fmla="*/ 0 w 12192000"/>
              <a:gd name="connsiteY0" fmla="*/ 0 h 3052118"/>
              <a:gd name="connsiteX1" fmla="*/ 12192000 w 12192000"/>
              <a:gd name="connsiteY1" fmla="*/ 0 h 3052118"/>
              <a:gd name="connsiteX2" fmla="*/ 12192000 w 12192000"/>
              <a:gd name="connsiteY2" fmla="*/ 3052118 h 3052118"/>
              <a:gd name="connsiteX3" fmla="*/ 0 w 12192000"/>
              <a:gd name="connsiteY3" fmla="*/ 3052118 h 3052118"/>
              <a:gd name="connsiteX4" fmla="*/ 0 w 12192000"/>
              <a:gd name="connsiteY4" fmla="*/ 0 h 3052118"/>
              <a:gd name="connsiteX0" fmla="*/ 0 w 12192000"/>
              <a:gd name="connsiteY0" fmla="*/ 0 h 3052118"/>
              <a:gd name="connsiteX1" fmla="*/ 12192000 w 12192000"/>
              <a:gd name="connsiteY1" fmla="*/ 0 h 3052118"/>
              <a:gd name="connsiteX2" fmla="*/ 12183762 w 12192000"/>
              <a:gd name="connsiteY2" fmla="*/ 2619631 h 3052118"/>
              <a:gd name="connsiteX3" fmla="*/ 12192000 w 12192000"/>
              <a:gd name="connsiteY3" fmla="*/ 3052118 h 3052118"/>
              <a:gd name="connsiteX4" fmla="*/ 0 w 12192000"/>
              <a:gd name="connsiteY4" fmla="*/ 3052118 h 3052118"/>
              <a:gd name="connsiteX5" fmla="*/ 0 w 12192000"/>
              <a:gd name="connsiteY5" fmla="*/ 0 h 3052118"/>
              <a:gd name="connsiteX0" fmla="*/ 0 w 12192000"/>
              <a:gd name="connsiteY0" fmla="*/ 0 h 3052118"/>
              <a:gd name="connsiteX1" fmla="*/ 12192000 w 12192000"/>
              <a:gd name="connsiteY1" fmla="*/ 0 h 3052118"/>
              <a:gd name="connsiteX2" fmla="*/ 12183762 w 12192000"/>
              <a:gd name="connsiteY2" fmla="*/ 2619631 h 3052118"/>
              <a:gd name="connsiteX3" fmla="*/ 12192000 w 12192000"/>
              <a:gd name="connsiteY3" fmla="*/ 3052118 h 3052118"/>
              <a:gd name="connsiteX4" fmla="*/ 10008973 w 12192000"/>
              <a:gd name="connsiteY4" fmla="*/ 3039761 h 3052118"/>
              <a:gd name="connsiteX5" fmla="*/ 0 w 12192000"/>
              <a:gd name="connsiteY5" fmla="*/ 3052118 h 3052118"/>
              <a:gd name="connsiteX6" fmla="*/ 0 w 12192000"/>
              <a:gd name="connsiteY6" fmla="*/ 0 h 3052118"/>
              <a:gd name="connsiteX0" fmla="*/ 0 w 12192000"/>
              <a:gd name="connsiteY0" fmla="*/ 0 h 3052118"/>
              <a:gd name="connsiteX1" fmla="*/ 12192000 w 12192000"/>
              <a:gd name="connsiteY1" fmla="*/ 0 h 3052118"/>
              <a:gd name="connsiteX2" fmla="*/ 12192000 w 12192000"/>
              <a:gd name="connsiteY2" fmla="*/ 3052118 h 3052118"/>
              <a:gd name="connsiteX3" fmla="*/ 10008973 w 12192000"/>
              <a:gd name="connsiteY3" fmla="*/ 3039761 h 3052118"/>
              <a:gd name="connsiteX4" fmla="*/ 0 w 12192000"/>
              <a:gd name="connsiteY4" fmla="*/ 3052118 h 3052118"/>
              <a:gd name="connsiteX5" fmla="*/ 0 w 12192000"/>
              <a:gd name="connsiteY5" fmla="*/ 0 h 3052118"/>
              <a:gd name="connsiteX0" fmla="*/ 0 w 12192000"/>
              <a:gd name="connsiteY0" fmla="*/ 0 h 3052118"/>
              <a:gd name="connsiteX1" fmla="*/ 12192000 w 12192000"/>
              <a:gd name="connsiteY1" fmla="*/ 0 h 3052118"/>
              <a:gd name="connsiteX2" fmla="*/ 12192000 w 12192000"/>
              <a:gd name="connsiteY2" fmla="*/ 3052118 h 3052118"/>
              <a:gd name="connsiteX3" fmla="*/ 0 w 12192000"/>
              <a:gd name="connsiteY3" fmla="*/ 3052118 h 3052118"/>
              <a:gd name="connsiteX4" fmla="*/ 0 w 12192000"/>
              <a:gd name="connsiteY4" fmla="*/ 0 h 30521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3052118">
                <a:moveTo>
                  <a:pt x="0" y="0"/>
                </a:moveTo>
                <a:lnTo>
                  <a:pt x="12192000" y="0"/>
                </a:lnTo>
                <a:lnTo>
                  <a:pt x="12192000" y="3052118"/>
                </a:lnTo>
                <a:lnTo>
                  <a:pt x="0" y="3052118"/>
                </a:lnTo>
                <a:lnTo>
                  <a:pt x="0" y="0"/>
                </a:lnTo>
                <a:close/>
              </a:path>
            </a:pathLst>
          </a:custGeom>
          <a:solidFill>
            <a:schemeClr val="bg1">
              <a:lumMod val="95000"/>
            </a:schemeClr>
          </a:solidFill>
        </p:spPr>
        <p:txBody>
          <a:bodyPr/>
          <a:lstStyle>
            <a:lvl1pPr marL="0" indent="0">
              <a:buNone/>
              <a:defRPr/>
            </a:lvl1pPr>
          </a:lstStyle>
          <a:p>
            <a:endParaRPr lang="pt-BR" dirty="0"/>
          </a:p>
        </p:txBody>
      </p:sp>
      <p:sp>
        <p:nvSpPr>
          <p:cNvPr id="59" name="Title Placeholder 1">
            <a:extLst>
              <a:ext uri="{FF2B5EF4-FFF2-40B4-BE49-F238E27FC236}">
                <a16:creationId xmlns:a16="http://schemas.microsoft.com/office/drawing/2014/main" id="{28525FFC-D5E1-42EC-9216-14679BD19762}"/>
              </a:ext>
            </a:extLst>
          </p:cNvPr>
          <p:cNvSpPr>
            <a:spLocks noGrp="1"/>
          </p:cNvSpPr>
          <p:nvPr>
            <p:ph type="title"/>
          </p:nvPr>
        </p:nvSpPr>
        <p:spPr>
          <a:xfrm>
            <a:off x="838200" y="3341123"/>
            <a:ext cx="10515600" cy="480131"/>
          </a:xfrm>
          <a:prstGeom prst="rect">
            <a:avLst/>
          </a:prstGeom>
        </p:spPr>
        <p:txBody>
          <a:bodyPr vert="horz" lIns="91440" tIns="45720" rIns="91440" bIns="45720" rtlCol="0" anchor="t" anchorCtr="0">
            <a:spAutoFit/>
          </a:bodyPr>
          <a:lstStyle/>
          <a:p>
            <a:r>
              <a:rPr lang="en-US" dirty="0"/>
              <a:t>Click to edit Master title style</a:t>
            </a:r>
          </a:p>
        </p:txBody>
      </p:sp>
      <p:sp>
        <p:nvSpPr>
          <p:cNvPr id="60" name="Text Placeholder 36">
            <a:extLst>
              <a:ext uri="{FF2B5EF4-FFF2-40B4-BE49-F238E27FC236}">
                <a16:creationId xmlns:a16="http://schemas.microsoft.com/office/drawing/2014/main" id="{88657D13-7A78-4376-9A5C-9A8EDF8C71B9}"/>
              </a:ext>
            </a:extLst>
          </p:cNvPr>
          <p:cNvSpPr>
            <a:spLocks noGrp="1"/>
          </p:cNvSpPr>
          <p:nvPr>
            <p:ph type="body" idx="1"/>
          </p:nvPr>
        </p:nvSpPr>
        <p:spPr>
          <a:xfrm>
            <a:off x="854720" y="4225723"/>
            <a:ext cx="3943920" cy="313932"/>
          </a:xfrm>
        </p:spPr>
        <p:txBody>
          <a:bodyPr anchor="ctr"/>
          <a:lstStyle>
            <a:lvl1pPr marL="0" indent="0">
              <a:buNone/>
              <a:defRPr sz="1600">
                <a:latin typeface="+mn-lt"/>
              </a:defRPr>
            </a:lvl1pPr>
          </a:lstStyle>
          <a:p>
            <a:endParaRPr lang="en-US" dirty="0"/>
          </a:p>
        </p:txBody>
      </p:sp>
      <p:sp>
        <p:nvSpPr>
          <p:cNvPr id="61" name="Text Placeholder 37">
            <a:extLst>
              <a:ext uri="{FF2B5EF4-FFF2-40B4-BE49-F238E27FC236}">
                <a16:creationId xmlns:a16="http://schemas.microsoft.com/office/drawing/2014/main" id="{9E43B616-6FD4-46AE-B0C9-B1FD89C02403}"/>
              </a:ext>
            </a:extLst>
          </p:cNvPr>
          <p:cNvSpPr>
            <a:spLocks noGrp="1"/>
          </p:cNvSpPr>
          <p:nvPr>
            <p:ph type="body" idx="13" hasCustomPrompt="1"/>
          </p:nvPr>
        </p:nvSpPr>
        <p:spPr>
          <a:xfrm>
            <a:off x="4906652" y="4211873"/>
            <a:ext cx="469268" cy="341632"/>
          </a:xfrm>
        </p:spPr>
        <p:txBody>
          <a:bodyPr anchor="ctr"/>
          <a:lstStyle>
            <a:lvl1pPr marL="0" indent="0">
              <a:buNone/>
              <a:defRPr sz="1800" b="1">
                <a:solidFill>
                  <a:schemeClr val="bg2"/>
                </a:solidFill>
                <a:latin typeface="+mj-lt"/>
              </a:defRPr>
            </a:lvl1pPr>
          </a:lstStyle>
          <a:p>
            <a:r>
              <a:rPr lang="en-US" dirty="0"/>
              <a:t>00</a:t>
            </a:r>
          </a:p>
        </p:txBody>
      </p:sp>
      <p:sp>
        <p:nvSpPr>
          <p:cNvPr id="62" name="Text Placeholder 38">
            <a:extLst>
              <a:ext uri="{FF2B5EF4-FFF2-40B4-BE49-F238E27FC236}">
                <a16:creationId xmlns:a16="http://schemas.microsoft.com/office/drawing/2014/main" id="{FC0B972A-D96B-43E9-911D-FDA45F936297}"/>
              </a:ext>
            </a:extLst>
          </p:cNvPr>
          <p:cNvSpPr>
            <a:spLocks noGrp="1"/>
          </p:cNvSpPr>
          <p:nvPr>
            <p:ph type="body" idx="14"/>
          </p:nvPr>
        </p:nvSpPr>
        <p:spPr>
          <a:xfrm>
            <a:off x="854720" y="4795141"/>
            <a:ext cx="3943920" cy="313932"/>
          </a:xfrm>
        </p:spPr>
        <p:txBody>
          <a:bodyPr anchor="ctr"/>
          <a:lstStyle>
            <a:lvl1pPr marL="0" indent="0">
              <a:buNone/>
              <a:defRPr sz="1600">
                <a:latin typeface="+mn-lt"/>
              </a:defRPr>
            </a:lvl1pPr>
          </a:lstStyle>
          <a:p>
            <a:endParaRPr lang="en-US" dirty="0"/>
          </a:p>
        </p:txBody>
      </p:sp>
      <p:sp>
        <p:nvSpPr>
          <p:cNvPr id="63" name="Text Placeholder 39">
            <a:extLst>
              <a:ext uri="{FF2B5EF4-FFF2-40B4-BE49-F238E27FC236}">
                <a16:creationId xmlns:a16="http://schemas.microsoft.com/office/drawing/2014/main" id="{937B89BC-CFC6-4C3C-8826-5802E9D78CEA}"/>
              </a:ext>
            </a:extLst>
          </p:cNvPr>
          <p:cNvSpPr>
            <a:spLocks noGrp="1"/>
          </p:cNvSpPr>
          <p:nvPr>
            <p:ph type="body" idx="15" hasCustomPrompt="1"/>
          </p:nvPr>
        </p:nvSpPr>
        <p:spPr>
          <a:xfrm>
            <a:off x="4906652" y="4781291"/>
            <a:ext cx="469268" cy="341632"/>
          </a:xfrm>
        </p:spPr>
        <p:txBody>
          <a:bodyPr anchor="ctr"/>
          <a:lstStyle>
            <a:lvl1pPr marL="0" indent="0">
              <a:buNone/>
              <a:defRPr sz="1800" b="1">
                <a:solidFill>
                  <a:schemeClr val="bg2"/>
                </a:solidFill>
                <a:latin typeface="+mj-lt"/>
              </a:defRPr>
            </a:lvl1pPr>
          </a:lstStyle>
          <a:p>
            <a:r>
              <a:rPr lang="en-US" dirty="0"/>
              <a:t>00</a:t>
            </a:r>
          </a:p>
        </p:txBody>
      </p:sp>
      <p:sp>
        <p:nvSpPr>
          <p:cNvPr id="64" name="Text Placeholder 40">
            <a:extLst>
              <a:ext uri="{FF2B5EF4-FFF2-40B4-BE49-F238E27FC236}">
                <a16:creationId xmlns:a16="http://schemas.microsoft.com/office/drawing/2014/main" id="{2EE77978-7902-4746-ADC9-4251DCD314C6}"/>
              </a:ext>
            </a:extLst>
          </p:cNvPr>
          <p:cNvSpPr>
            <a:spLocks noGrp="1"/>
          </p:cNvSpPr>
          <p:nvPr>
            <p:ph type="body" idx="39"/>
          </p:nvPr>
        </p:nvSpPr>
        <p:spPr>
          <a:xfrm>
            <a:off x="854720" y="5371393"/>
            <a:ext cx="3943920" cy="313932"/>
          </a:xfrm>
        </p:spPr>
        <p:txBody>
          <a:bodyPr anchor="ctr"/>
          <a:lstStyle>
            <a:lvl1pPr marL="0" indent="0">
              <a:buNone/>
              <a:defRPr sz="1600">
                <a:latin typeface="+mn-lt"/>
              </a:defRPr>
            </a:lvl1pPr>
          </a:lstStyle>
          <a:p>
            <a:endParaRPr lang="en-US" dirty="0"/>
          </a:p>
        </p:txBody>
      </p:sp>
      <p:sp>
        <p:nvSpPr>
          <p:cNvPr id="65" name="Text Placeholder 41">
            <a:extLst>
              <a:ext uri="{FF2B5EF4-FFF2-40B4-BE49-F238E27FC236}">
                <a16:creationId xmlns:a16="http://schemas.microsoft.com/office/drawing/2014/main" id="{A8D73D90-929B-46FE-9ACA-F27DFC5C01F2}"/>
              </a:ext>
            </a:extLst>
          </p:cNvPr>
          <p:cNvSpPr>
            <a:spLocks noGrp="1"/>
          </p:cNvSpPr>
          <p:nvPr>
            <p:ph type="body" idx="17" hasCustomPrompt="1"/>
          </p:nvPr>
        </p:nvSpPr>
        <p:spPr>
          <a:xfrm>
            <a:off x="4906652" y="5357543"/>
            <a:ext cx="469268" cy="341632"/>
          </a:xfrm>
        </p:spPr>
        <p:txBody>
          <a:bodyPr anchor="ctr"/>
          <a:lstStyle>
            <a:lvl1pPr marL="0" indent="0">
              <a:buNone/>
              <a:defRPr sz="1800" b="1">
                <a:solidFill>
                  <a:schemeClr val="bg2"/>
                </a:solidFill>
                <a:latin typeface="+mj-lt"/>
              </a:defRPr>
            </a:lvl1pPr>
          </a:lstStyle>
          <a:p>
            <a:r>
              <a:rPr lang="en-US" dirty="0"/>
              <a:t>00</a:t>
            </a:r>
          </a:p>
        </p:txBody>
      </p:sp>
      <p:sp>
        <p:nvSpPr>
          <p:cNvPr id="66" name="Text Placeholder 42">
            <a:extLst>
              <a:ext uri="{FF2B5EF4-FFF2-40B4-BE49-F238E27FC236}">
                <a16:creationId xmlns:a16="http://schemas.microsoft.com/office/drawing/2014/main" id="{E884B4D2-0579-40AE-97BF-04643059611A}"/>
              </a:ext>
            </a:extLst>
          </p:cNvPr>
          <p:cNvSpPr>
            <a:spLocks noGrp="1"/>
          </p:cNvSpPr>
          <p:nvPr>
            <p:ph type="body" idx="18"/>
          </p:nvPr>
        </p:nvSpPr>
        <p:spPr>
          <a:xfrm>
            <a:off x="6832600" y="4215597"/>
            <a:ext cx="3943920" cy="313932"/>
          </a:xfrm>
        </p:spPr>
        <p:txBody>
          <a:bodyPr anchor="ctr"/>
          <a:lstStyle>
            <a:lvl1pPr marL="0" indent="0">
              <a:buNone/>
              <a:defRPr sz="1600">
                <a:latin typeface="+mn-lt"/>
              </a:defRPr>
            </a:lvl1pPr>
          </a:lstStyle>
          <a:p>
            <a:endParaRPr lang="en-US" dirty="0"/>
          </a:p>
        </p:txBody>
      </p:sp>
      <p:sp>
        <p:nvSpPr>
          <p:cNvPr id="67" name="Text Placeholder 43">
            <a:extLst>
              <a:ext uri="{FF2B5EF4-FFF2-40B4-BE49-F238E27FC236}">
                <a16:creationId xmlns:a16="http://schemas.microsoft.com/office/drawing/2014/main" id="{9A2961ED-9295-46AB-9B2D-486652632AE8}"/>
              </a:ext>
            </a:extLst>
          </p:cNvPr>
          <p:cNvSpPr>
            <a:spLocks noGrp="1"/>
          </p:cNvSpPr>
          <p:nvPr>
            <p:ph type="body" idx="19" hasCustomPrompt="1"/>
          </p:nvPr>
        </p:nvSpPr>
        <p:spPr>
          <a:xfrm>
            <a:off x="10884532" y="4201747"/>
            <a:ext cx="469268" cy="341632"/>
          </a:xfrm>
        </p:spPr>
        <p:txBody>
          <a:bodyPr anchor="ctr"/>
          <a:lstStyle>
            <a:lvl1pPr marL="0" indent="0">
              <a:buNone/>
              <a:defRPr sz="1800" b="1">
                <a:solidFill>
                  <a:schemeClr val="bg2"/>
                </a:solidFill>
                <a:latin typeface="+mj-lt"/>
              </a:defRPr>
            </a:lvl1pPr>
          </a:lstStyle>
          <a:p>
            <a:r>
              <a:rPr lang="en-US" dirty="0"/>
              <a:t>00</a:t>
            </a:r>
          </a:p>
        </p:txBody>
      </p:sp>
      <p:sp>
        <p:nvSpPr>
          <p:cNvPr id="68" name="Text Placeholder 44">
            <a:extLst>
              <a:ext uri="{FF2B5EF4-FFF2-40B4-BE49-F238E27FC236}">
                <a16:creationId xmlns:a16="http://schemas.microsoft.com/office/drawing/2014/main" id="{52345F91-2282-468C-937A-B3A25D749462}"/>
              </a:ext>
            </a:extLst>
          </p:cNvPr>
          <p:cNvSpPr>
            <a:spLocks noGrp="1"/>
          </p:cNvSpPr>
          <p:nvPr>
            <p:ph type="body" idx="20"/>
          </p:nvPr>
        </p:nvSpPr>
        <p:spPr>
          <a:xfrm>
            <a:off x="6832600" y="4785015"/>
            <a:ext cx="3943920" cy="313932"/>
          </a:xfrm>
        </p:spPr>
        <p:txBody>
          <a:bodyPr anchor="ctr"/>
          <a:lstStyle>
            <a:lvl1pPr marL="0" indent="0">
              <a:buNone/>
              <a:defRPr sz="1600">
                <a:latin typeface="+mn-lt"/>
              </a:defRPr>
            </a:lvl1pPr>
          </a:lstStyle>
          <a:p>
            <a:endParaRPr lang="en-US" dirty="0"/>
          </a:p>
        </p:txBody>
      </p:sp>
      <p:sp>
        <p:nvSpPr>
          <p:cNvPr id="69" name="Text Placeholder 45">
            <a:extLst>
              <a:ext uri="{FF2B5EF4-FFF2-40B4-BE49-F238E27FC236}">
                <a16:creationId xmlns:a16="http://schemas.microsoft.com/office/drawing/2014/main" id="{582B3FFE-CB53-406A-9B35-EC148A16677C}"/>
              </a:ext>
            </a:extLst>
          </p:cNvPr>
          <p:cNvSpPr>
            <a:spLocks noGrp="1"/>
          </p:cNvSpPr>
          <p:nvPr>
            <p:ph type="body" idx="21" hasCustomPrompt="1"/>
          </p:nvPr>
        </p:nvSpPr>
        <p:spPr>
          <a:xfrm>
            <a:off x="10884532" y="4771165"/>
            <a:ext cx="469268" cy="341632"/>
          </a:xfrm>
        </p:spPr>
        <p:txBody>
          <a:bodyPr anchor="ctr"/>
          <a:lstStyle>
            <a:lvl1pPr marL="0" indent="0">
              <a:buNone/>
              <a:defRPr sz="1800" b="1">
                <a:solidFill>
                  <a:schemeClr val="bg2"/>
                </a:solidFill>
                <a:latin typeface="+mj-lt"/>
              </a:defRPr>
            </a:lvl1pPr>
          </a:lstStyle>
          <a:p>
            <a:r>
              <a:rPr lang="en-US" dirty="0"/>
              <a:t>00</a:t>
            </a:r>
          </a:p>
        </p:txBody>
      </p:sp>
      <p:sp>
        <p:nvSpPr>
          <p:cNvPr id="70" name="Text Placeholder 46">
            <a:extLst>
              <a:ext uri="{FF2B5EF4-FFF2-40B4-BE49-F238E27FC236}">
                <a16:creationId xmlns:a16="http://schemas.microsoft.com/office/drawing/2014/main" id="{9F328C2A-05FF-4DE0-AF51-39E40F19B59D}"/>
              </a:ext>
            </a:extLst>
          </p:cNvPr>
          <p:cNvSpPr>
            <a:spLocks noGrp="1"/>
          </p:cNvSpPr>
          <p:nvPr>
            <p:ph type="body" idx="22"/>
          </p:nvPr>
        </p:nvSpPr>
        <p:spPr>
          <a:xfrm>
            <a:off x="6832600" y="5354433"/>
            <a:ext cx="3943920" cy="313932"/>
          </a:xfrm>
        </p:spPr>
        <p:txBody>
          <a:bodyPr anchor="ctr"/>
          <a:lstStyle>
            <a:lvl1pPr marL="0" indent="0">
              <a:buNone/>
              <a:defRPr sz="1600">
                <a:latin typeface="+mn-lt"/>
              </a:defRPr>
            </a:lvl1pPr>
          </a:lstStyle>
          <a:p>
            <a:endParaRPr lang="en-US" dirty="0"/>
          </a:p>
        </p:txBody>
      </p:sp>
      <p:sp>
        <p:nvSpPr>
          <p:cNvPr id="71" name="Text Placeholder 47">
            <a:extLst>
              <a:ext uri="{FF2B5EF4-FFF2-40B4-BE49-F238E27FC236}">
                <a16:creationId xmlns:a16="http://schemas.microsoft.com/office/drawing/2014/main" id="{9E768718-58A1-4DF4-B5C9-54D5411BE0A3}"/>
              </a:ext>
            </a:extLst>
          </p:cNvPr>
          <p:cNvSpPr>
            <a:spLocks noGrp="1"/>
          </p:cNvSpPr>
          <p:nvPr>
            <p:ph type="body" idx="23" hasCustomPrompt="1"/>
          </p:nvPr>
        </p:nvSpPr>
        <p:spPr>
          <a:xfrm>
            <a:off x="10884532" y="5340583"/>
            <a:ext cx="469268" cy="341632"/>
          </a:xfrm>
        </p:spPr>
        <p:txBody>
          <a:bodyPr anchor="ctr"/>
          <a:lstStyle>
            <a:lvl1pPr marL="0" indent="0">
              <a:buNone/>
              <a:defRPr sz="1800" b="1">
                <a:solidFill>
                  <a:schemeClr val="bg2"/>
                </a:solidFill>
                <a:latin typeface="+mj-lt"/>
              </a:defRPr>
            </a:lvl1pPr>
          </a:lstStyle>
          <a:p>
            <a:r>
              <a:rPr lang="en-US" dirty="0"/>
              <a:t>00</a:t>
            </a:r>
          </a:p>
        </p:txBody>
      </p:sp>
      <p:sp>
        <p:nvSpPr>
          <p:cNvPr id="72" name="Slide Number Placeholder 5">
            <a:extLst>
              <a:ext uri="{FF2B5EF4-FFF2-40B4-BE49-F238E27FC236}">
                <a16:creationId xmlns:a16="http://schemas.microsoft.com/office/drawing/2014/main" id="{836B3C3D-1971-4AA4-97C9-8D8554417B9F}"/>
              </a:ext>
            </a:extLst>
          </p:cNvPr>
          <p:cNvSpPr>
            <a:spLocks noGrp="1"/>
          </p:cNvSpPr>
          <p:nvPr>
            <p:ph type="sldNum" sz="quarter" idx="4"/>
          </p:nvPr>
        </p:nvSpPr>
        <p:spPr>
          <a:xfrm>
            <a:off x="838200" y="6386036"/>
            <a:ext cx="838200" cy="215444"/>
          </a:xfrm>
          <a:prstGeom prst="rect">
            <a:avLst/>
          </a:prstGeom>
        </p:spPr>
        <p:txBody>
          <a:bodyPr vert="horz" lIns="91440" tIns="45720" rIns="91440" bIns="45720" rtlCol="0" anchor="ctr">
            <a:spAutoFit/>
          </a:bodyPr>
          <a:lstStyle>
            <a:lvl1pPr algn="l">
              <a:defRPr sz="800">
                <a:solidFill>
                  <a:schemeClr val="tx1"/>
                </a:solidFill>
              </a:defRPr>
            </a:lvl1pPr>
          </a:lstStyle>
          <a:p>
            <a:fld id="{FCC0A8DD-795A-4698-9080-8DA251D23CCA}" type="slidenum">
              <a:rPr lang="en-US" smtClean="0"/>
              <a:pPr/>
              <a:t>‹#›</a:t>
            </a:fld>
            <a:endParaRPr lang="en-US"/>
          </a:p>
        </p:txBody>
      </p:sp>
    </p:spTree>
    <p:extLst>
      <p:ext uri="{BB962C8B-B14F-4D97-AF65-F5344CB8AC3E}">
        <p14:creationId xmlns:p14="http://schemas.microsoft.com/office/powerpoint/2010/main" val="35200264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5">
            <a:extLst>
              <a:ext uri="{FF2B5EF4-FFF2-40B4-BE49-F238E27FC236}">
                <a16:creationId xmlns:a16="http://schemas.microsoft.com/office/drawing/2014/main" id="{EE6DFF8B-CA46-4FCD-9123-DEDB6013E218}"/>
              </a:ext>
            </a:extLst>
          </p:cNvPr>
          <p:cNvSpPr>
            <a:spLocks noGrp="1"/>
          </p:cNvSpPr>
          <p:nvPr>
            <p:ph type="sldNum" sz="quarter" idx="4"/>
          </p:nvPr>
        </p:nvSpPr>
        <p:spPr>
          <a:xfrm>
            <a:off x="838200" y="6386036"/>
            <a:ext cx="838200" cy="215444"/>
          </a:xfrm>
          <a:prstGeom prst="rect">
            <a:avLst/>
          </a:prstGeom>
        </p:spPr>
        <p:txBody>
          <a:bodyPr vert="horz" lIns="91440" tIns="45720" rIns="91440" bIns="45720" rtlCol="0" anchor="ctr">
            <a:spAutoFit/>
          </a:bodyPr>
          <a:lstStyle>
            <a:lvl1pPr algn="l">
              <a:defRPr sz="800">
                <a:solidFill>
                  <a:schemeClr val="tx1"/>
                </a:solidFill>
              </a:defRPr>
            </a:lvl1pPr>
          </a:lstStyle>
          <a:p>
            <a:fld id="{FCC0A8DD-795A-4698-9080-8DA251D23CCA}" type="slidenum">
              <a:rPr lang="en-US" smtClean="0"/>
              <a:pPr/>
              <a:t>‹#›</a:t>
            </a:fld>
            <a:endParaRPr lang="en-US"/>
          </a:p>
        </p:txBody>
      </p:sp>
    </p:spTree>
    <p:extLst>
      <p:ext uri="{BB962C8B-B14F-4D97-AF65-F5344CB8AC3E}">
        <p14:creationId xmlns:p14="http://schemas.microsoft.com/office/powerpoint/2010/main" val="645063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itle and 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296396"/>
          </a:xfrm>
        </p:spPr>
        <p:txBody>
          <a:bodyPr>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72200" y="1825625"/>
            <a:ext cx="5181600" cy="4296396"/>
          </a:xfrm>
        </p:spPr>
        <p:txBody>
          <a:bodyPr>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C40ADD19-F986-40C2-BD86-BB34E83E7DD4}"/>
              </a:ext>
            </a:extLst>
          </p:cNvPr>
          <p:cNvSpPr>
            <a:spLocks noGrp="1"/>
          </p:cNvSpPr>
          <p:nvPr>
            <p:ph type="sldNum" sz="quarter" idx="4"/>
          </p:nvPr>
        </p:nvSpPr>
        <p:spPr>
          <a:xfrm>
            <a:off x="838200" y="6386036"/>
            <a:ext cx="838200" cy="215444"/>
          </a:xfrm>
          <a:prstGeom prst="rect">
            <a:avLst/>
          </a:prstGeom>
        </p:spPr>
        <p:txBody>
          <a:bodyPr vert="horz" lIns="91440" tIns="45720" rIns="91440" bIns="45720" rtlCol="0" anchor="ctr">
            <a:spAutoFit/>
          </a:bodyPr>
          <a:lstStyle>
            <a:lvl1pPr algn="l">
              <a:defRPr sz="800">
                <a:solidFill>
                  <a:schemeClr val="tx1"/>
                </a:solidFill>
              </a:defRPr>
            </a:lvl1pPr>
          </a:lstStyle>
          <a:p>
            <a:fld id="{FCC0A8DD-795A-4698-9080-8DA251D23CCA}" type="slidenum">
              <a:rPr lang="en-US" smtClean="0"/>
              <a:pPr/>
              <a:t>‹#›</a:t>
            </a:fld>
            <a:endParaRPr lang="en-US"/>
          </a:p>
        </p:txBody>
      </p:sp>
    </p:spTree>
    <p:extLst>
      <p:ext uri="{BB962C8B-B14F-4D97-AF65-F5344CB8AC3E}">
        <p14:creationId xmlns:p14="http://schemas.microsoft.com/office/powerpoint/2010/main" val="3048416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Slide Number Placeholder 5">
            <a:extLst>
              <a:ext uri="{FF2B5EF4-FFF2-40B4-BE49-F238E27FC236}">
                <a16:creationId xmlns:a16="http://schemas.microsoft.com/office/drawing/2014/main" id="{8C13F19E-911F-42F8-A129-EB8DE51709CE}"/>
              </a:ext>
            </a:extLst>
          </p:cNvPr>
          <p:cNvSpPr>
            <a:spLocks noGrp="1"/>
          </p:cNvSpPr>
          <p:nvPr>
            <p:ph type="sldNum" sz="quarter" idx="4"/>
          </p:nvPr>
        </p:nvSpPr>
        <p:spPr>
          <a:xfrm>
            <a:off x="838200" y="6386036"/>
            <a:ext cx="838200" cy="215444"/>
          </a:xfrm>
          <a:prstGeom prst="rect">
            <a:avLst/>
          </a:prstGeom>
        </p:spPr>
        <p:txBody>
          <a:bodyPr vert="horz" lIns="91440" tIns="45720" rIns="91440" bIns="45720" rtlCol="0" anchor="ctr">
            <a:spAutoFit/>
          </a:bodyPr>
          <a:lstStyle>
            <a:lvl1pPr algn="l">
              <a:defRPr sz="800">
                <a:solidFill>
                  <a:schemeClr val="tx1"/>
                </a:solidFill>
              </a:defRPr>
            </a:lvl1pPr>
          </a:lstStyle>
          <a:p>
            <a:fld id="{FCC0A8DD-795A-4698-9080-8DA251D23CCA}" type="slidenum">
              <a:rPr lang="en-US" smtClean="0"/>
              <a:pPr/>
              <a:t>‹#›</a:t>
            </a:fld>
            <a:endParaRPr lang="en-US"/>
          </a:p>
        </p:txBody>
      </p:sp>
    </p:spTree>
    <p:extLst>
      <p:ext uri="{BB962C8B-B14F-4D97-AF65-F5344CB8AC3E}">
        <p14:creationId xmlns:p14="http://schemas.microsoft.com/office/powerpoint/2010/main" val="39108245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832694"/>
            <a:ext cx="10515600" cy="535531"/>
          </a:xfrm>
          <a:prstGeom prst="rect">
            <a:avLst/>
          </a:prstGeom>
        </p:spPr>
        <p:txBody>
          <a:bodyPr vert="horz" lIns="91440" tIns="45720" rIns="91440" bIns="45720" rtlCol="0" anchor="t" anchorCtr="0">
            <a:spAutoFit/>
          </a:bodyPr>
          <a:lstStyle/>
          <a:p>
            <a:r>
              <a:rPr lang="en-US" dirty="0"/>
              <a:t>Click to edit Master title style</a:t>
            </a:r>
          </a:p>
        </p:txBody>
      </p:sp>
      <p:sp>
        <p:nvSpPr>
          <p:cNvPr id="3" name="Text Placeholder 2"/>
          <p:cNvSpPr>
            <a:spLocks noGrp="1"/>
          </p:cNvSpPr>
          <p:nvPr>
            <p:ph type="body" idx="1"/>
          </p:nvPr>
        </p:nvSpPr>
        <p:spPr>
          <a:xfrm>
            <a:off x="838200" y="1825625"/>
            <a:ext cx="10515600" cy="4296395"/>
          </a:xfrm>
          <a:prstGeom prst="rect">
            <a:avLst/>
          </a:prstGeom>
        </p:spPr>
        <p:txBody>
          <a:bodyPr vert="horz" wrap="square" lIns="91440" tIns="45720" rIns="91440" bIns="45720" rtlCol="0" anchor="t" anchorCtr="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838200" y="6386036"/>
            <a:ext cx="838200" cy="215444"/>
          </a:xfrm>
          <a:prstGeom prst="rect">
            <a:avLst/>
          </a:prstGeom>
        </p:spPr>
        <p:txBody>
          <a:bodyPr vert="horz" lIns="91440" tIns="45720" rIns="91440" bIns="45720" rtlCol="0" anchor="ctr">
            <a:spAutoFit/>
          </a:bodyPr>
          <a:lstStyle>
            <a:lvl1pPr algn="l">
              <a:defRPr sz="800">
                <a:solidFill>
                  <a:schemeClr val="tx1"/>
                </a:solidFill>
              </a:defRPr>
            </a:lvl1pPr>
          </a:lstStyle>
          <a:p>
            <a:fld id="{FCC0A8DD-795A-4698-9080-8DA251D23CCA}" type="slidenum">
              <a:rPr lang="en-US" smtClean="0"/>
              <a:pPr/>
              <a:t>‹#›</a:t>
            </a:fld>
            <a:endParaRPr lang="en-US"/>
          </a:p>
        </p:txBody>
      </p:sp>
      <p:sp>
        <p:nvSpPr>
          <p:cNvPr id="8" name="Freeform 5">
            <a:extLst>
              <a:ext uri="{FF2B5EF4-FFF2-40B4-BE49-F238E27FC236}">
                <a16:creationId xmlns:a16="http://schemas.microsoft.com/office/drawing/2014/main" id="{522636D7-713C-472D-8CFF-793AA33983F5}"/>
              </a:ext>
            </a:extLst>
          </p:cNvPr>
          <p:cNvSpPr>
            <a:spLocks noEditPoints="1"/>
          </p:cNvSpPr>
          <p:nvPr userDrawn="1"/>
        </p:nvSpPr>
        <p:spPr bwMode="auto">
          <a:xfrm>
            <a:off x="10838656" y="6284912"/>
            <a:ext cx="1030288" cy="242888"/>
          </a:xfrm>
          <a:custGeom>
            <a:avLst/>
            <a:gdLst>
              <a:gd name="T0" fmla="*/ 261 w 476"/>
              <a:gd name="T1" fmla="*/ 0 h 111"/>
              <a:gd name="T2" fmla="*/ 161 w 476"/>
              <a:gd name="T3" fmla="*/ 33 h 111"/>
              <a:gd name="T4" fmla="*/ 149 w 476"/>
              <a:gd name="T5" fmla="*/ 33 h 111"/>
              <a:gd name="T6" fmla="*/ 151 w 476"/>
              <a:gd name="T7" fmla="*/ 111 h 111"/>
              <a:gd name="T8" fmla="*/ 275 w 476"/>
              <a:gd name="T9" fmla="*/ 78 h 111"/>
              <a:gd name="T10" fmla="*/ 274 w 476"/>
              <a:gd name="T11" fmla="*/ 0 h 111"/>
              <a:gd name="T12" fmla="*/ 230 w 476"/>
              <a:gd name="T13" fmla="*/ 74 h 111"/>
              <a:gd name="T14" fmla="*/ 184 w 476"/>
              <a:gd name="T15" fmla="*/ 83 h 111"/>
              <a:gd name="T16" fmla="*/ 194 w 476"/>
              <a:gd name="T17" fmla="*/ 38 h 111"/>
              <a:gd name="T18" fmla="*/ 241 w 476"/>
              <a:gd name="T19" fmla="*/ 29 h 111"/>
              <a:gd name="T20" fmla="*/ 79 w 476"/>
              <a:gd name="T21" fmla="*/ 20 h 111"/>
              <a:gd name="T22" fmla="*/ 164 w 476"/>
              <a:gd name="T23" fmla="*/ 0 h 111"/>
              <a:gd name="T24" fmla="*/ 5 w 476"/>
              <a:gd name="T25" fmla="*/ 17 h 111"/>
              <a:gd name="T26" fmla="*/ 126 w 476"/>
              <a:gd name="T27" fmla="*/ 20 h 111"/>
              <a:gd name="T28" fmla="*/ 186 w 476"/>
              <a:gd name="T29" fmla="*/ 24 h 111"/>
              <a:gd name="T30" fmla="*/ 208 w 476"/>
              <a:gd name="T31" fmla="*/ 0 h 111"/>
              <a:gd name="T32" fmla="*/ 155 w 476"/>
              <a:gd name="T33" fmla="*/ 24 h 111"/>
              <a:gd name="T34" fmla="*/ 2 w 476"/>
              <a:gd name="T35" fmla="*/ 24 h 111"/>
              <a:gd name="T36" fmla="*/ 75 w 476"/>
              <a:gd name="T37" fmla="*/ 29 h 111"/>
              <a:gd name="T38" fmla="*/ 65 w 476"/>
              <a:gd name="T39" fmla="*/ 111 h 111"/>
              <a:gd name="T40" fmla="*/ 122 w 476"/>
              <a:gd name="T41" fmla="*/ 29 h 111"/>
              <a:gd name="T42" fmla="*/ 186 w 476"/>
              <a:gd name="T43" fmla="*/ 24 h 111"/>
              <a:gd name="T44" fmla="*/ 430 w 476"/>
              <a:gd name="T45" fmla="*/ 79 h 111"/>
              <a:gd name="T46" fmla="*/ 418 w 476"/>
              <a:gd name="T47" fmla="*/ 0 h 111"/>
              <a:gd name="T48" fmla="*/ 379 w 476"/>
              <a:gd name="T49" fmla="*/ 89 h 111"/>
              <a:gd name="T50" fmla="*/ 463 w 476"/>
              <a:gd name="T51" fmla="*/ 111 h 111"/>
              <a:gd name="T52" fmla="*/ 433 w 476"/>
              <a:gd name="T53" fmla="*/ 83 h 111"/>
              <a:gd name="T54" fmla="*/ 365 w 476"/>
              <a:gd name="T55" fmla="*/ 0 h 111"/>
              <a:gd name="T56" fmla="*/ 306 w 476"/>
              <a:gd name="T57" fmla="*/ 29 h 111"/>
              <a:gd name="T58" fmla="*/ 296 w 476"/>
              <a:gd name="T59" fmla="*/ 111 h 111"/>
              <a:gd name="T60" fmla="*/ 376 w 476"/>
              <a:gd name="T61" fmla="*/ 83 h 111"/>
              <a:gd name="T62" fmla="*/ 331 w 476"/>
              <a:gd name="T63" fmla="*/ 79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76" h="111">
                <a:moveTo>
                  <a:pt x="274" y="0"/>
                </a:moveTo>
                <a:cubicBezTo>
                  <a:pt x="261" y="0"/>
                  <a:pt x="261" y="0"/>
                  <a:pt x="261" y="0"/>
                </a:cubicBezTo>
                <a:cubicBezTo>
                  <a:pt x="252" y="4"/>
                  <a:pt x="199" y="25"/>
                  <a:pt x="192" y="28"/>
                </a:cubicBezTo>
                <a:cubicBezTo>
                  <a:pt x="186" y="30"/>
                  <a:pt x="175" y="33"/>
                  <a:pt x="161" y="33"/>
                </a:cubicBezTo>
                <a:cubicBezTo>
                  <a:pt x="150" y="33"/>
                  <a:pt x="150" y="33"/>
                  <a:pt x="150" y="33"/>
                </a:cubicBezTo>
                <a:cubicBezTo>
                  <a:pt x="150" y="33"/>
                  <a:pt x="150" y="33"/>
                  <a:pt x="149" y="33"/>
                </a:cubicBezTo>
                <a:cubicBezTo>
                  <a:pt x="130" y="78"/>
                  <a:pt x="130" y="78"/>
                  <a:pt x="130" y="78"/>
                </a:cubicBezTo>
                <a:cubicBezTo>
                  <a:pt x="122" y="96"/>
                  <a:pt x="131" y="111"/>
                  <a:pt x="151" y="111"/>
                </a:cubicBezTo>
                <a:cubicBezTo>
                  <a:pt x="224" y="111"/>
                  <a:pt x="224" y="111"/>
                  <a:pt x="224" y="111"/>
                </a:cubicBezTo>
                <a:cubicBezTo>
                  <a:pt x="251" y="111"/>
                  <a:pt x="266" y="100"/>
                  <a:pt x="275" y="78"/>
                </a:cubicBezTo>
                <a:cubicBezTo>
                  <a:pt x="295" y="33"/>
                  <a:pt x="295" y="33"/>
                  <a:pt x="295" y="33"/>
                </a:cubicBezTo>
                <a:cubicBezTo>
                  <a:pt x="303" y="15"/>
                  <a:pt x="294" y="0"/>
                  <a:pt x="274" y="0"/>
                </a:cubicBezTo>
                <a:moveTo>
                  <a:pt x="247" y="38"/>
                </a:moveTo>
                <a:cubicBezTo>
                  <a:pt x="230" y="74"/>
                  <a:pt x="230" y="74"/>
                  <a:pt x="230" y="74"/>
                </a:cubicBezTo>
                <a:cubicBezTo>
                  <a:pt x="228" y="79"/>
                  <a:pt x="222" y="83"/>
                  <a:pt x="217" y="83"/>
                </a:cubicBezTo>
                <a:cubicBezTo>
                  <a:pt x="184" y="83"/>
                  <a:pt x="184" y="83"/>
                  <a:pt x="184" y="83"/>
                </a:cubicBezTo>
                <a:cubicBezTo>
                  <a:pt x="179" y="83"/>
                  <a:pt x="176" y="79"/>
                  <a:pt x="178" y="74"/>
                </a:cubicBezTo>
                <a:cubicBezTo>
                  <a:pt x="194" y="38"/>
                  <a:pt x="194" y="38"/>
                  <a:pt x="194" y="38"/>
                </a:cubicBezTo>
                <a:cubicBezTo>
                  <a:pt x="196" y="33"/>
                  <a:pt x="203" y="29"/>
                  <a:pt x="208" y="29"/>
                </a:cubicBezTo>
                <a:cubicBezTo>
                  <a:pt x="241" y="29"/>
                  <a:pt x="241" y="29"/>
                  <a:pt x="241" y="29"/>
                </a:cubicBezTo>
                <a:cubicBezTo>
                  <a:pt x="246" y="29"/>
                  <a:pt x="249" y="33"/>
                  <a:pt x="247" y="38"/>
                </a:cubicBezTo>
                <a:moveTo>
                  <a:pt x="79" y="20"/>
                </a:moveTo>
                <a:cubicBezTo>
                  <a:pt x="132" y="20"/>
                  <a:pt x="132" y="20"/>
                  <a:pt x="132" y="20"/>
                </a:cubicBezTo>
                <a:cubicBezTo>
                  <a:pt x="150" y="20"/>
                  <a:pt x="157" y="9"/>
                  <a:pt x="164" y="0"/>
                </a:cubicBezTo>
                <a:cubicBezTo>
                  <a:pt x="39" y="0"/>
                  <a:pt x="39" y="0"/>
                  <a:pt x="39" y="0"/>
                </a:cubicBezTo>
                <a:cubicBezTo>
                  <a:pt x="17" y="1"/>
                  <a:pt x="9" y="10"/>
                  <a:pt x="5" y="17"/>
                </a:cubicBezTo>
                <a:cubicBezTo>
                  <a:pt x="4" y="20"/>
                  <a:pt x="4" y="20"/>
                  <a:pt x="4" y="20"/>
                </a:cubicBezTo>
                <a:cubicBezTo>
                  <a:pt x="126" y="20"/>
                  <a:pt x="126" y="20"/>
                  <a:pt x="126" y="20"/>
                </a:cubicBezTo>
                <a:lnTo>
                  <a:pt x="79" y="20"/>
                </a:lnTo>
                <a:close/>
                <a:moveTo>
                  <a:pt x="186" y="24"/>
                </a:moveTo>
                <a:cubicBezTo>
                  <a:pt x="190" y="23"/>
                  <a:pt x="230" y="4"/>
                  <a:pt x="238" y="0"/>
                </a:cubicBezTo>
                <a:cubicBezTo>
                  <a:pt x="208" y="0"/>
                  <a:pt x="208" y="0"/>
                  <a:pt x="208" y="0"/>
                </a:cubicBezTo>
                <a:cubicBezTo>
                  <a:pt x="195" y="8"/>
                  <a:pt x="182" y="16"/>
                  <a:pt x="179" y="17"/>
                </a:cubicBezTo>
                <a:cubicBezTo>
                  <a:pt x="170" y="21"/>
                  <a:pt x="162" y="23"/>
                  <a:pt x="155" y="24"/>
                </a:cubicBezTo>
                <a:cubicBezTo>
                  <a:pt x="153" y="24"/>
                  <a:pt x="150" y="24"/>
                  <a:pt x="148" y="24"/>
                </a:cubicBezTo>
                <a:cubicBezTo>
                  <a:pt x="2" y="24"/>
                  <a:pt x="2" y="24"/>
                  <a:pt x="2" y="24"/>
                </a:cubicBezTo>
                <a:cubicBezTo>
                  <a:pt x="0" y="29"/>
                  <a:pt x="0" y="29"/>
                  <a:pt x="0" y="29"/>
                </a:cubicBezTo>
                <a:cubicBezTo>
                  <a:pt x="75" y="29"/>
                  <a:pt x="75" y="29"/>
                  <a:pt x="75" y="29"/>
                </a:cubicBezTo>
                <a:cubicBezTo>
                  <a:pt x="48" y="89"/>
                  <a:pt x="48" y="89"/>
                  <a:pt x="48" y="89"/>
                </a:cubicBezTo>
                <a:cubicBezTo>
                  <a:pt x="43" y="100"/>
                  <a:pt x="51" y="111"/>
                  <a:pt x="65" y="111"/>
                </a:cubicBezTo>
                <a:cubicBezTo>
                  <a:pt x="85" y="111"/>
                  <a:pt x="85" y="111"/>
                  <a:pt x="85" y="111"/>
                </a:cubicBezTo>
                <a:cubicBezTo>
                  <a:pt x="122" y="29"/>
                  <a:pt x="122" y="29"/>
                  <a:pt x="122" y="29"/>
                </a:cubicBezTo>
                <a:cubicBezTo>
                  <a:pt x="155" y="29"/>
                  <a:pt x="155" y="29"/>
                  <a:pt x="155" y="29"/>
                </a:cubicBezTo>
                <a:cubicBezTo>
                  <a:pt x="166" y="29"/>
                  <a:pt x="173" y="29"/>
                  <a:pt x="186" y="24"/>
                </a:cubicBezTo>
                <a:moveTo>
                  <a:pt x="433" y="83"/>
                </a:moveTo>
                <a:cubicBezTo>
                  <a:pt x="430" y="83"/>
                  <a:pt x="429" y="80"/>
                  <a:pt x="430" y="79"/>
                </a:cubicBezTo>
                <a:cubicBezTo>
                  <a:pt x="465" y="0"/>
                  <a:pt x="465" y="0"/>
                  <a:pt x="465" y="0"/>
                </a:cubicBezTo>
                <a:cubicBezTo>
                  <a:pt x="418" y="0"/>
                  <a:pt x="418" y="0"/>
                  <a:pt x="418" y="0"/>
                </a:cubicBezTo>
                <a:cubicBezTo>
                  <a:pt x="405" y="29"/>
                  <a:pt x="405" y="29"/>
                  <a:pt x="405" y="29"/>
                </a:cubicBezTo>
                <a:cubicBezTo>
                  <a:pt x="379" y="89"/>
                  <a:pt x="379" y="89"/>
                  <a:pt x="379" y="89"/>
                </a:cubicBezTo>
                <a:cubicBezTo>
                  <a:pt x="374" y="100"/>
                  <a:pt x="381" y="111"/>
                  <a:pt x="396" y="111"/>
                </a:cubicBezTo>
                <a:cubicBezTo>
                  <a:pt x="463" y="111"/>
                  <a:pt x="463" y="111"/>
                  <a:pt x="463" y="111"/>
                </a:cubicBezTo>
                <a:cubicBezTo>
                  <a:pt x="476" y="83"/>
                  <a:pt x="476" y="83"/>
                  <a:pt x="476" y="83"/>
                </a:cubicBezTo>
                <a:lnTo>
                  <a:pt x="433" y="83"/>
                </a:lnTo>
                <a:close/>
                <a:moveTo>
                  <a:pt x="331" y="79"/>
                </a:moveTo>
                <a:cubicBezTo>
                  <a:pt x="365" y="0"/>
                  <a:pt x="365" y="0"/>
                  <a:pt x="365" y="0"/>
                </a:cubicBezTo>
                <a:cubicBezTo>
                  <a:pt x="319" y="0"/>
                  <a:pt x="319" y="0"/>
                  <a:pt x="319" y="0"/>
                </a:cubicBezTo>
                <a:cubicBezTo>
                  <a:pt x="306" y="29"/>
                  <a:pt x="306" y="29"/>
                  <a:pt x="306" y="29"/>
                </a:cubicBezTo>
                <a:cubicBezTo>
                  <a:pt x="279" y="89"/>
                  <a:pt x="279" y="89"/>
                  <a:pt x="279" y="89"/>
                </a:cubicBezTo>
                <a:cubicBezTo>
                  <a:pt x="274" y="100"/>
                  <a:pt x="282" y="111"/>
                  <a:pt x="296" y="111"/>
                </a:cubicBezTo>
                <a:cubicBezTo>
                  <a:pt x="363" y="111"/>
                  <a:pt x="363" y="111"/>
                  <a:pt x="363" y="111"/>
                </a:cubicBezTo>
                <a:cubicBezTo>
                  <a:pt x="376" y="83"/>
                  <a:pt x="376" y="83"/>
                  <a:pt x="376" y="83"/>
                </a:cubicBezTo>
                <a:cubicBezTo>
                  <a:pt x="334" y="83"/>
                  <a:pt x="334" y="83"/>
                  <a:pt x="334" y="83"/>
                </a:cubicBezTo>
                <a:cubicBezTo>
                  <a:pt x="330" y="83"/>
                  <a:pt x="330" y="80"/>
                  <a:pt x="331" y="79"/>
                </a:cubicBezTo>
              </a:path>
            </a:pathLst>
          </a:custGeom>
          <a:solidFill>
            <a:srgbClr val="007A68"/>
          </a:solidFill>
          <a:ln>
            <a:noFill/>
          </a:ln>
        </p:spPr>
        <p:txBody>
          <a:bodyPr vert="horz" wrap="square" lIns="91440" tIns="45720" rIns="91440" bIns="45720" numCol="1" anchor="t" anchorCtr="0" compatLnSpc="1">
            <a:prstTxWarp prst="textNoShape">
              <a:avLst/>
            </a:prstTxWarp>
          </a:bodyPr>
          <a:lstStyle/>
          <a:p>
            <a:endParaRPr lang="en-US"/>
          </a:p>
        </p:txBody>
      </p:sp>
      <p:sp>
        <p:nvSpPr>
          <p:cNvPr id="7" name="Rectangle 6"/>
          <p:cNvSpPr/>
          <p:nvPr userDrawn="1"/>
        </p:nvSpPr>
        <p:spPr>
          <a:xfrm>
            <a:off x="0" y="6796454"/>
            <a:ext cx="12192000" cy="6154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94607099"/>
      </p:ext>
    </p:extLst>
  </p:cSld>
  <p:clrMap bg1="lt1" tx1="dk1" bg2="lt2" tx2="dk2" accent1="accent1" accent2="accent2" accent3="accent3" accent4="accent4" accent5="accent5" accent6="accent6" hlink="hlink" folHlink="folHlink"/>
  <p:sldLayoutIdLst>
    <p:sldLayoutId id="2147483712" r:id="rId1"/>
    <p:sldLayoutId id="2147483711" r:id="rId2"/>
    <p:sldLayoutId id="2147483673" r:id="rId3"/>
    <p:sldLayoutId id="2147483675" r:id="rId4"/>
    <p:sldLayoutId id="2147483717" r:id="rId5"/>
    <p:sldLayoutId id="2147483677" r:id="rId6"/>
    <p:sldLayoutId id="2147483674" r:id="rId7"/>
    <p:sldLayoutId id="2147483676" r:id="rId8"/>
    <p:sldLayoutId id="2147483678" r:id="rId9"/>
    <p:sldLayoutId id="2147483679" r:id="rId10"/>
    <p:sldLayoutId id="2147483707" r:id="rId11"/>
    <p:sldLayoutId id="2147483686" r:id="rId12"/>
    <p:sldLayoutId id="2147483688" r:id="rId13"/>
    <p:sldLayoutId id="2147483694" r:id="rId14"/>
    <p:sldLayoutId id="2147483708" r:id="rId15"/>
    <p:sldLayoutId id="2147483703" r:id="rId16"/>
    <p:sldLayoutId id="2147483699" r:id="rId17"/>
    <p:sldLayoutId id="2147483700" r:id="rId18"/>
    <p:sldLayoutId id="2147483709" r:id="rId19"/>
    <p:sldLayoutId id="2147483704" r:id="rId20"/>
    <p:sldLayoutId id="2147483680" r:id="rId21"/>
    <p:sldLayoutId id="2147483681" r:id="rId22"/>
    <p:sldLayoutId id="2147483692" r:id="rId23"/>
    <p:sldLayoutId id="2147483693" r:id="rId24"/>
    <p:sldLayoutId id="2147483682" r:id="rId25"/>
    <p:sldLayoutId id="2147483710" r:id="rId26"/>
    <p:sldLayoutId id="2147483697" r:id="rId27"/>
    <p:sldLayoutId id="2147483719" r:id="rId2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90000"/>
        </a:lnSpc>
        <a:spcBef>
          <a:spcPct val="0"/>
        </a:spcBef>
        <a:buNone/>
        <a:defRPr sz="3200" kern="1200">
          <a:solidFill>
            <a:schemeClr val="bg2"/>
          </a:solidFill>
          <a:latin typeface="+mj-lt"/>
          <a:ea typeface="+mj-ea"/>
          <a:cs typeface="+mj-cs"/>
        </a:defRPr>
      </a:lvl1pPr>
    </p:titleStyle>
    <p:bodyStyle>
      <a:lvl1pPr marL="176213" indent="-176213" algn="l" defTabSz="914400" rtl="0" eaLnBrk="1" latinLnBrk="0" hangingPunct="1">
        <a:lnSpc>
          <a:spcPct val="100000"/>
        </a:lnSpc>
        <a:spcBef>
          <a:spcPts val="600"/>
        </a:spcBef>
        <a:buClr>
          <a:schemeClr val="bg2"/>
        </a:buClr>
        <a:buFont typeface="Arial" panose="020B0604020202020204" pitchFamily="34" charset="0"/>
        <a:buChar char="•"/>
        <a:defRPr sz="1600" kern="1200">
          <a:solidFill>
            <a:srgbClr val="2A2C28"/>
          </a:solidFill>
          <a:latin typeface="+mj-lt"/>
          <a:ea typeface="+mn-ea"/>
          <a:cs typeface="+mn-cs"/>
        </a:defRPr>
      </a:lvl1pPr>
      <a:lvl2pPr marL="444500" indent="-176213" algn="l" defTabSz="914400" rtl="0" eaLnBrk="1" latinLnBrk="0" hangingPunct="1">
        <a:lnSpc>
          <a:spcPct val="100000"/>
        </a:lnSpc>
        <a:spcBef>
          <a:spcPts val="600"/>
        </a:spcBef>
        <a:buClr>
          <a:schemeClr val="tx2"/>
        </a:buClr>
        <a:buFont typeface="Arial" panose="020B0604020202020204" pitchFamily="34" charset="0"/>
        <a:buChar char="•"/>
        <a:defRPr sz="1600" kern="1200">
          <a:solidFill>
            <a:srgbClr val="2A2C28"/>
          </a:solidFill>
          <a:latin typeface="+mj-lt"/>
          <a:ea typeface="+mn-ea"/>
          <a:cs typeface="+mn-cs"/>
        </a:defRPr>
      </a:lvl2pPr>
      <a:lvl3pPr marL="719138" indent="-182563" algn="l" defTabSz="914400" rtl="0" eaLnBrk="1" latinLnBrk="0" hangingPunct="1">
        <a:lnSpc>
          <a:spcPct val="100000"/>
        </a:lnSpc>
        <a:spcBef>
          <a:spcPts val="600"/>
        </a:spcBef>
        <a:buClr>
          <a:schemeClr val="tx2"/>
        </a:buClr>
        <a:buFont typeface="Arial" panose="020B0604020202020204" pitchFamily="34" charset="0"/>
        <a:buChar char="•"/>
        <a:defRPr sz="1600" kern="1200">
          <a:solidFill>
            <a:srgbClr val="2A2C28"/>
          </a:solidFill>
          <a:latin typeface="+mj-lt"/>
          <a:ea typeface="+mn-ea"/>
          <a:cs typeface="+mn-cs"/>
        </a:defRPr>
      </a:lvl3pPr>
      <a:lvl4pPr marL="987425" indent="-182563" algn="l" defTabSz="914400" rtl="0" eaLnBrk="1" latinLnBrk="0" hangingPunct="1">
        <a:lnSpc>
          <a:spcPct val="100000"/>
        </a:lnSpc>
        <a:spcBef>
          <a:spcPts val="600"/>
        </a:spcBef>
        <a:buClr>
          <a:schemeClr val="tx2"/>
        </a:buClr>
        <a:buFont typeface="Arial" panose="020B0604020202020204" pitchFamily="34" charset="0"/>
        <a:buChar char="•"/>
        <a:tabLst/>
        <a:defRPr sz="1600" kern="1200">
          <a:solidFill>
            <a:srgbClr val="2A2C28"/>
          </a:solidFill>
          <a:latin typeface="+mj-lt"/>
          <a:ea typeface="+mn-ea"/>
          <a:cs typeface="+mn-cs"/>
        </a:defRPr>
      </a:lvl4pPr>
      <a:lvl5pPr marL="1255713" indent="-176213" algn="l" defTabSz="914400" rtl="0" eaLnBrk="1" latinLnBrk="0" hangingPunct="1">
        <a:lnSpc>
          <a:spcPct val="100000"/>
        </a:lnSpc>
        <a:spcBef>
          <a:spcPts val="600"/>
        </a:spcBef>
        <a:buClr>
          <a:schemeClr val="tx2"/>
        </a:buClr>
        <a:buFont typeface="Arial" panose="020B0604020202020204" pitchFamily="34" charset="0"/>
        <a:buChar char="•"/>
        <a:defRPr sz="1600" kern="1200">
          <a:solidFill>
            <a:srgbClr val="2A2C28"/>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7157" userDrawn="1">
          <p15:clr>
            <a:srgbClr val="F26B43"/>
          </p15:clr>
        </p15:guide>
        <p15:guide id="4" orient="horz" pos="4114" userDrawn="1">
          <p15:clr>
            <a:srgbClr val="F26B43"/>
          </p15:clr>
        </p15:guide>
        <p15:guide id="5" pos="529"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svg"/></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B24420B-BED5-427D-920C-3562EFFC34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05879" y="1010298"/>
            <a:ext cx="6915233" cy="5482827"/>
          </a:xfrm>
          <a:prstGeom prst="rect">
            <a:avLst/>
          </a:prstGeom>
        </p:spPr>
      </p:pic>
      <p:sp>
        <p:nvSpPr>
          <p:cNvPr id="6" name="Title 5"/>
          <p:cNvSpPr>
            <a:spLocks noGrp="1"/>
          </p:cNvSpPr>
          <p:nvPr>
            <p:ph type="title"/>
          </p:nvPr>
        </p:nvSpPr>
        <p:spPr>
          <a:xfrm>
            <a:off x="838200" y="832694"/>
            <a:ext cx="10515600" cy="535531"/>
          </a:xfrm>
        </p:spPr>
        <p:txBody>
          <a:bodyPr/>
          <a:lstStyle/>
          <a:p>
            <a:r>
              <a:rPr lang="en-US" dirty="0"/>
              <a:t>Architecture framework: Current AWS architecture</a:t>
            </a:r>
            <a:endParaRPr lang="en-AU" dirty="0"/>
          </a:p>
        </p:txBody>
      </p:sp>
      <p:sp>
        <p:nvSpPr>
          <p:cNvPr id="5" name="Slide Number Placeholder 4"/>
          <p:cNvSpPr>
            <a:spLocks noGrp="1"/>
          </p:cNvSpPr>
          <p:nvPr>
            <p:ph type="sldNum" sz="quarter" idx="4"/>
          </p:nvPr>
        </p:nvSpPr>
        <p:spPr/>
        <p:txBody>
          <a:bodyPr/>
          <a:lstStyle/>
          <a:p>
            <a:fld id="{FCC0A8DD-795A-4698-9080-8DA251D23CCA}" type="slidenum">
              <a:rPr lang="en-US" smtClean="0"/>
              <a:pPr/>
              <a:t>1</a:t>
            </a:fld>
            <a:endParaRPr lang="en-US"/>
          </a:p>
        </p:txBody>
      </p:sp>
      <p:sp>
        <p:nvSpPr>
          <p:cNvPr id="9" name="Content Placeholder 6">
            <a:extLst>
              <a:ext uri="{FF2B5EF4-FFF2-40B4-BE49-F238E27FC236}">
                <a16:creationId xmlns:a16="http://schemas.microsoft.com/office/drawing/2014/main" id="{2E691B72-F0F2-411C-BB32-B0CE54DFA93C}"/>
              </a:ext>
            </a:extLst>
          </p:cNvPr>
          <p:cNvSpPr txBox="1">
            <a:spLocks/>
          </p:cNvSpPr>
          <p:nvPr/>
        </p:nvSpPr>
        <p:spPr>
          <a:xfrm>
            <a:off x="838200" y="1825625"/>
            <a:ext cx="2788534" cy="4725646"/>
          </a:xfrm>
          <a:prstGeom prst="rect">
            <a:avLst/>
          </a:prstGeom>
        </p:spPr>
        <p:txBody>
          <a:bodyPr vert="horz" wrap="square" lIns="91440" tIns="45720" rIns="91440" bIns="45720" rtlCol="0" anchor="t" anchorCtr="0">
            <a:noAutofit/>
          </a:bodyPr>
          <a:lstStyle>
            <a:lvl1pPr marL="176213" indent="-176213" algn="l" defTabSz="914400" rtl="0" eaLnBrk="1" latinLnBrk="0" hangingPunct="1">
              <a:lnSpc>
                <a:spcPct val="100000"/>
              </a:lnSpc>
              <a:spcBef>
                <a:spcPts val="600"/>
              </a:spcBef>
              <a:buClr>
                <a:schemeClr val="bg2"/>
              </a:buClr>
              <a:buFont typeface="Arial" panose="020B0604020202020204" pitchFamily="34" charset="0"/>
              <a:buChar char="•"/>
              <a:defRPr sz="1600" kern="1200">
                <a:solidFill>
                  <a:srgbClr val="2A2C28"/>
                </a:solidFill>
                <a:latin typeface="+mj-lt"/>
                <a:ea typeface="+mn-ea"/>
                <a:cs typeface="+mn-cs"/>
              </a:defRPr>
            </a:lvl1pPr>
            <a:lvl2pPr marL="444500" indent="-176213" algn="l" defTabSz="914400" rtl="0" eaLnBrk="1" latinLnBrk="0" hangingPunct="1">
              <a:lnSpc>
                <a:spcPct val="100000"/>
              </a:lnSpc>
              <a:spcBef>
                <a:spcPts val="600"/>
              </a:spcBef>
              <a:buClr>
                <a:schemeClr val="tx2"/>
              </a:buClr>
              <a:buFont typeface="Arial" panose="020B0604020202020204" pitchFamily="34" charset="0"/>
              <a:buChar char="•"/>
              <a:defRPr sz="1600" kern="1200">
                <a:solidFill>
                  <a:srgbClr val="2A2C28"/>
                </a:solidFill>
                <a:latin typeface="+mj-lt"/>
                <a:ea typeface="+mn-ea"/>
                <a:cs typeface="+mn-cs"/>
              </a:defRPr>
            </a:lvl2pPr>
            <a:lvl3pPr marL="719138" indent="-182563" algn="l" defTabSz="914400" rtl="0" eaLnBrk="1" latinLnBrk="0" hangingPunct="1">
              <a:lnSpc>
                <a:spcPct val="100000"/>
              </a:lnSpc>
              <a:spcBef>
                <a:spcPts val="600"/>
              </a:spcBef>
              <a:buClr>
                <a:schemeClr val="tx2"/>
              </a:buClr>
              <a:buFont typeface="Arial" panose="020B0604020202020204" pitchFamily="34" charset="0"/>
              <a:buChar char="•"/>
              <a:defRPr sz="1600" kern="1200">
                <a:solidFill>
                  <a:srgbClr val="2A2C28"/>
                </a:solidFill>
                <a:latin typeface="+mj-lt"/>
                <a:ea typeface="+mn-ea"/>
                <a:cs typeface="+mn-cs"/>
              </a:defRPr>
            </a:lvl3pPr>
            <a:lvl4pPr marL="987425" indent="-182563" algn="l" defTabSz="914400" rtl="0" eaLnBrk="1" latinLnBrk="0" hangingPunct="1">
              <a:lnSpc>
                <a:spcPct val="100000"/>
              </a:lnSpc>
              <a:spcBef>
                <a:spcPts val="600"/>
              </a:spcBef>
              <a:buClr>
                <a:schemeClr val="tx2"/>
              </a:buClr>
              <a:buFont typeface="Arial" panose="020B0604020202020204" pitchFamily="34" charset="0"/>
              <a:buChar char="•"/>
              <a:tabLst/>
              <a:defRPr sz="1600" kern="1200">
                <a:solidFill>
                  <a:srgbClr val="2A2C28"/>
                </a:solidFill>
                <a:latin typeface="+mj-lt"/>
                <a:ea typeface="+mn-ea"/>
                <a:cs typeface="+mn-cs"/>
              </a:defRPr>
            </a:lvl4pPr>
            <a:lvl5pPr marL="1255713" indent="-176213" algn="l" defTabSz="914400" rtl="0" eaLnBrk="1" latinLnBrk="0" hangingPunct="1">
              <a:lnSpc>
                <a:spcPct val="100000"/>
              </a:lnSpc>
              <a:spcBef>
                <a:spcPts val="600"/>
              </a:spcBef>
              <a:buClr>
                <a:schemeClr val="tx2"/>
              </a:buClr>
              <a:buFont typeface="Arial" panose="020B0604020202020204" pitchFamily="34" charset="0"/>
              <a:buChar char="•"/>
              <a:defRPr sz="1600" kern="1200">
                <a:solidFill>
                  <a:srgbClr val="2A2C28"/>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dirty="0"/>
              <a:t>Sydney and China regions with multi-AZ (three zones).</a:t>
            </a:r>
          </a:p>
          <a:p>
            <a:r>
              <a:rPr lang="en-US" sz="1200" dirty="0">
                <a:latin typeface="+mn-lt"/>
              </a:rPr>
              <a:t>Security groups (first defense layer) and Network ACLs (second defense layer) are used as ‘virtual firewall’ for network protection of AWS services.</a:t>
            </a:r>
          </a:p>
          <a:p>
            <a:r>
              <a:rPr lang="en-US" sz="1200" dirty="0">
                <a:latin typeface="+mn-lt"/>
              </a:rPr>
              <a:t>AWS Transit Gateway (TGW) have been deployed in August 2020, but not fully attached and configured on all VPCs – </a:t>
            </a:r>
            <a:r>
              <a:rPr lang="en-US" sz="1200" b="1" dirty="0">
                <a:latin typeface="+mn-lt"/>
              </a:rPr>
              <a:t>33/52 TGWs (~63%).</a:t>
            </a:r>
            <a:endParaRPr lang="en-US" sz="1200" dirty="0">
              <a:latin typeface="+mn-lt"/>
            </a:endParaRPr>
          </a:p>
          <a:p>
            <a:r>
              <a:rPr lang="en-US" sz="1200" dirty="0">
                <a:latin typeface="+mn-lt"/>
              </a:rPr>
              <a:t>VPC Peering connections still in use in the environment – </a:t>
            </a:r>
            <a:r>
              <a:rPr lang="en-US" sz="1200" b="1" dirty="0">
                <a:latin typeface="+mn-lt"/>
              </a:rPr>
              <a:t>28 active peering connections</a:t>
            </a:r>
            <a:r>
              <a:rPr lang="en-US" sz="1200" dirty="0">
                <a:latin typeface="+mn-lt"/>
              </a:rPr>
              <a:t>.</a:t>
            </a:r>
          </a:p>
          <a:p>
            <a:r>
              <a:rPr lang="en-US" sz="1200" dirty="0">
                <a:latin typeface="+mn-lt"/>
              </a:rPr>
              <a:t>ELB (ALB, NLB and Classic LB) and CloudFront are used, but with limited to no AWS Shield Advanced and WAF protection.</a:t>
            </a:r>
          </a:p>
          <a:p>
            <a:r>
              <a:rPr lang="en-US" sz="1200" dirty="0">
                <a:latin typeface="+mn-lt"/>
              </a:rPr>
              <a:t>Toll has already paid AWS Shield Advanced monthly subscription (US$3000) but did not deploy the solution to all Internet-facing web sites.</a:t>
            </a:r>
          </a:p>
          <a:p>
            <a:endParaRPr lang="en-AU" sz="1200" dirty="0">
              <a:latin typeface="+mn-lt"/>
            </a:endParaRPr>
          </a:p>
        </p:txBody>
      </p:sp>
      <p:sp>
        <p:nvSpPr>
          <p:cNvPr id="10" name="TextBox 9">
            <a:extLst>
              <a:ext uri="{FF2B5EF4-FFF2-40B4-BE49-F238E27FC236}">
                <a16:creationId xmlns:a16="http://schemas.microsoft.com/office/drawing/2014/main" id="{E6645FD3-C29B-49B4-AF1D-33291CA64857}"/>
              </a:ext>
            </a:extLst>
          </p:cNvPr>
          <p:cNvSpPr txBox="1"/>
          <p:nvPr/>
        </p:nvSpPr>
        <p:spPr>
          <a:xfrm>
            <a:off x="3906022" y="5740767"/>
            <a:ext cx="2371315" cy="338554"/>
          </a:xfrm>
          <a:prstGeom prst="rect">
            <a:avLst/>
          </a:prstGeom>
          <a:noFill/>
        </p:spPr>
        <p:txBody>
          <a:bodyPr wrap="square" rtlCol="0">
            <a:spAutoFit/>
          </a:bodyPr>
          <a:lstStyle/>
          <a:p>
            <a:r>
              <a:rPr lang="en-US" sz="800" i="1" dirty="0"/>
              <a:t>NOTE: This is a subset view of AWS environment for demonstration purposes only.</a:t>
            </a:r>
          </a:p>
        </p:txBody>
      </p:sp>
      <p:sp>
        <p:nvSpPr>
          <p:cNvPr id="11" name="TextBox 10">
            <a:extLst>
              <a:ext uri="{FF2B5EF4-FFF2-40B4-BE49-F238E27FC236}">
                <a16:creationId xmlns:a16="http://schemas.microsoft.com/office/drawing/2014/main" id="{F0C55F46-FA69-4AB9-BDCF-C854070E4A0D}"/>
              </a:ext>
            </a:extLst>
          </p:cNvPr>
          <p:cNvSpPr txBox="1"/>
          <p:nvPr/>
        </p:nvSpPr>
        <p:spPr>
          <a:xfrm>
            <a:off x="9674065" y="5743179"/>
            <a:ext cx="920445" cy="338554"/>
          </a:xfrm>
          <a:prstGeom prst="rect">
            <a:avLst/>
          </a:prstGeom>
          <a:noFill/>
        </p:spPr>
        <p:txBody>
          <a:bodyPr wrap="none" rtlCol="0">
            <a:spAutoFit/>
          </a:bodyPr>
          <a:lstStyle/>
          <a:p>
            <a:r>
              <a:rPr lang="en-US" sz="800" dirty="0"/>
              <a:t>Outbound traffic</a:t>
            </a:r>
          </a:p>
          <a:p>
            <a:r>
              <a:rPr lang="en-US" sz="800" dirty="0"/>
              <a:t>Inbound traffic</a:t>
            </a:r>
            <a:endParaRPr lang="en-AU" sz="800" dirty="0"/>
          </a:p>
        </p:txBody>
      </p:sp>
      <p:cxnSp>
        <p:nvCxnSpPr>
          <p:cNvPr id="12" name="Straight Connector 11">
            <a:extLst>
              <a:ext uri="{FF2B5EF4-FFF2-40B4-BE49-F238E27FC236}">
                <a16:creationId xmlns:a16="http://schemas.microsoft.com/office/drawing/2014/main" id="{7A497012-3A95-4A93-A2F5-BB3961FE2155}"/>
              </a:ext>
            </a:extLst>
          </p:cNvPr>
          <p:cNvCxnSpPr>
            <a:cxnSpLocks/>
          </p:cNvCxnSpPr>
          <p:nvPr/>
        </p:nvCxnSpPr>
        <p:spPr>
          <a:xfrm flipH="1">
            <a:off x="9362030" y="5854494"/>
            <a:ext cx="331325"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E52AD674-F23C-4079-9157-3CB22A3A7931}"/>
              </a:ext>
            </a:extLst>
          </p:cNvPr>
          <p:cNvCxnSpPr>
            <a:cxnSpLocks/>
          </p:cNvCxnSpPr>
          <p:nvPr/>
        </p:nvCxnSpPr>
        <p:spPr>
          <a:xfrm flipH="1">
            <a:off x="9365889" y="5977962"/>
            <a:ext cx="315892" cy="0"/>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00597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9131"/>
            <a:ext cx="10515600" cy="535531"/>
          </a:xfrm>
        </p:spPr>
        <p:txBody>
          <a:bodyPr/>
          <a:lstStyle/>
          <a:p>
            <a:r>
              <a:rPr lang="en-US" dirty="0"/>
              <a:t>Demo: Traffic flow egress</a:t>
            </a:r>
            <a:endParaRPr lang="en-AU" dirty="0"/>
          </a:p>
        </p:txBody>
      </p:sp>
      <p:pic>
        <p:nvPicPr>
          <p:cNvPr id="7" name="Picture 6" descr="Diagram, timeline&#10;&#10;Description automatically generated with medium confidence">
            <a:extLst>
              <a:ext uri="{FF2B5EF4-FFF2-40B4-BE49-F238E27FC236}">
                <a16:creationId xmlns:a16="http://schemas.microsoft.com/office/drawing/2014/main" id="{E1FC175E-BFB3-41D0-BADD-339F88E96A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7819" y="549450"/>
            <a:ext cx="9484972" cy="6073763"/>
          </a:xfrm>
          <a:prstGeom prst="rect">
            <a:avLst/>
          </a:prstGeom>
        </p:spPr>
      </p:pic>
      <p:sp>
        <p:nvSpPr>
          <p:cNvPr id="15" name="Oval 14">
            <a:extLst>
              <a:ext uri="{FF2B5EF4-FFF2-40B4-BE49-F238E27FC236}">
                <a16:creationId xmlns:a16="http://schemas.microsoft.com/office/drawing/2014/main" id="{520D088D-0B1F-485F-A071-A3273810A95C}"/>
              </a:ext>
            </a:extLst>
          </p:cNvPr>
          <p:cNvSpPr/>
          <p:nvPr/>
        </p:nvSpPr>
        <p:spPr>
          <a:xfrm>
            <a:off x="4706588" y="5605153"/>
            <a:ext cx="162296" cy="106581"/>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000" dirty="0"/>
              <a:t>1</a:t>
            </a:r>
          </a:p>
        </p:txBody>
      </p:sp>
      <p:sp>
        <p:nvSpPr>
          <p:cNvPr id="17" name="Oval 16">
            <a:extLst>
              <a:ext uri="{FF2B5EF4-FFF2-40B4-BE49-F238E27FC236}">
                <a16:creationId xmlns:a16="http://schemas.microsoft.com/office/drawing/2014/main" id="{39EE42BB-61B6-418D-8804-2AABB39D180C}"/>
              </a:ext>
            </a:extLst>
          </p:cNvPr>
          <p:cNvSpPr/>
          <p:nvPr/>
        </p:nvSpPr>
        <p:spPr>
          <a:xfrm>
            <a:off x="3358738" y="2867891"/>
            <a:ext cx="162296" cy="106581"/>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000" dirty="0"/>
              <a:t>2</a:t>
            </a:r>
          </a:p>
        </p:txBody>
      </p:sp>
      <p:sp>
        <p:nvSpPr>
          <p:cNvPr id="18" name="Oval 17">
            <a:extLst>
              <a:ext uri="{FF2B5EF4-FFF2-40B4-BE49-F238E27FC236}">
                <a16:creationId xmlns:a16="http://schemas.microsoft.com/office/drawing/2014/main" id="{1F2747C6-2541-4918-9B2D-B5F63CECE1A0}"/>
              </a:ext>
            </a:extLst>
          </p:cNvPr>
          <p:cNvSpPr/>
          <p:nvPr/>
        </p:nvSpPr>
        <p:spPr>
          <a:xfrm>
            <a:off x="3471553" y="2141517"/>
            <a:ext cx="162296" cy="106581"/>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000" dirty="0"/>
              <a:t>3</a:t>
            </a:r>
          </a:p>
        </p:txBody>
      </p:sp>
      <p:sp>
        <p:nvSpPr>
          <p:cNvPr id="19" name="Oval 18">
            <a:extLst>
              <a:ext uri="{FF2B5EF4-FFF2-40B4-BE49-F238E27FC236}">
                <a16:creationId xmlns:a16="http://schemas.microsoft.com/office/drawing/2014/main" id="{1C7AEB6A-8F92-4F95-A323-12223A1B1D26}"/>
              </a:ext>
            </a:extLst>
          </p:cNvPr>
          <p:cNvSpPr/>
          <p:nvPr/>
        </p:nvSpPr>
        <p:spPr>
          <a:xfrm>
            <a:off x="3610098" y="2645638"/>
            <a:ext cx="162296" cy="106581"/>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000" dirty="0"/>
              <a:t>4</a:t>
            </a:r>
          </a:p>
        </p:txBody>
      </p:sp>
      <p:sp>
        <p:nvSpPr>
          <p:cNvPr id="20" name="Oval 19">
            <a:extLst>
              <a:ext uri="{FF2B5EF4-FFF2-40B4-BE49-F238E27FC236}">
                <a16:creationId xmlns:a16="http://schemas.microsoft.com/office/drawing/2014/main" id="{B7E01DED-1B07-4EDC-8BCB-D988B3491570}"/>
              </a:ext>
            </a:extLst>
          </p:cNvPr>
          <p:cNvSpPr/>
          <p:nvPr/>
        </p:nvSpPr>
        <p:spPr>
          <a:xfrm>
            <a:off x="4334494" y="2248098"/>
            <a:ext cx="162296" cy="106581"/>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000" dirty="0"/>
              <a:t>5</a:t>
            </a:r>
          </a:p>
        </p:txBody>
      </p:sp>
      <p:sp>
        <p:nvSpPr>
          <p:cNvPr id="21" name="Oval 20">
            <a:extLst>
              <a:ext uri="{FF2B5EF4-FFF2-40B4-BE49-F238E27FC236}">
                <a16:creationId xmlns:a16="http://schemas.microsoft.com/office/drawing/2014/main" id="{F40F2CA5-FF70-4E88-806B-7671E0B58861}"/>
              </a:ext>
            </a:extLst>
          </p:cNvPr>
          <p:cNvSpPr/>
          <p:nvPr/>
        </p:nvSpPr>
        <p:spPr>
          <a:xfrm>
            <a:off x="4407725" y="930234"/>
            <a:ext cx="162296" cy="106581"/>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000" dirty="0"/>
              <a:t>6</a:t>
            </a:r>
          </a:p>
        </p:txBody>
      </p:sp>
    </p:spTree>
    <p:extLst>
      <p:ext uri="{BB962C8B-B14F-4D97-AF65-F5344CB8AC3E}">
        <p14:creationId xmlns:p14="http://schemas.microsoft.com/office/powerpoint/2010/main" val="27328200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9131"/>
            <a:ext cx="10515600" cy="535531"/>
          </a:xfrm>
        </p:spPr>
        <p:txBody>
          <a:bodyPr/>
          <a:lstStyle/>
          <a:p>
            <a:r>
              <a:rPr lang="en-US"/>
              <a:t>Demo: Traffic flow inter-VPC</a:t>
            </a:r>
            <a:endParaRPr lang="en-AU" dirty="0"/>
          </a:p>
        </p:txBody>
      </p:sp>
      <p:pic>
        <p:nvPicPr>
          <p:cNvPr id="11" name="Picture 10">
            <a:extLst>
              <a:ext uri="{FF2B5EF4-FFF2-40B4-BE49-F238E27FC236}">
                <a16:creationId xmlns:a16="http://schemas.microsoft.com/office/drawing/2014/main" id="{61AC151A-2EC5-4546-BFEB-1486E79B4B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9096" y="484528"/>
            <a:ext cx="9507029" cy="6138685"/>
          </a:xfrm>
          <a:prstGeom prst="rect">
            <a:avLst/>
          </a:prstGeom>
        </p:spPr>
      </p:pic>
      <p:sp>
        <p:nvSpPr>
          <p:cNvPr id="23" name="Oval 22">
            <a:extLst>
              <a:ext uri="{FF2B5EF4-FFF2-40B4-BE49-F238E27FC236}">
                <a16:creationId xmlns:a16="http://schemas.microsoft.com/office/drawing/2014/main" id="{6120252B-5C5E-441E-AED9-B9D9C852E998}"/>
              </a:ext>
            </a:extLst>
          </p:cNvPr>
          <p:cNvSpPr/>
          <p:nvPr/>
        </p:nvSpPr>
        <p:spPr>
          <a:xfrm>
            <a:off x="2642260" y="5130153"/>
            <a:ext cx="162296" cy="106581"/>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000" dirty="0"/>
              <a:t>1</a:t>
            </a:r>
          </a:p>
        </p:txBody>
      </p:sp>
      <p:sp>
        <p:nvSpPr>
          <p:cNvPr id="24" name="Oval 23">
            <a:extLst>
              <a:ext uri="{FF2B5EF4-FFF2-40B4-BE49-F238E27FC236}">
                <a16:creationId xmlns:a16="http://schemas.microsoft.com/office/drawing/2014/main" id="{1DBC8B52-7254-4D91-971E-4986F0303B62}"/>
              </a:ext>
            </a:extLst>
          </p:cNvPr>
          <p:cNvSpPr/>
          <p:nvPr/>
        </p:nvSpPr>
        <p:spPr>
          <a:xfrm>
            <a:off x="4748151" y="2501748"/>
            <a:ext cx="162296" cy="106581"/>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000" dirty="0"/>
              <a:t>2</a:t>
            </a:r>
          </a:p>
        </p:txBody>
      </p:sp>
      <p:sp>
        <p:nvSpPr>
          <p:cNvPr id="25" name="Oval 24">
            <a:extLst>
              <a:ext uri="{FF2B5EF4-FFF2-40B4-BE49-F238E27FC236}">
                <a16:creationId xmlns:a16="http://schemas.microsoft.com/office/drawing/2014/main" id="{678CE59E-A265-4AD5-91E6-7AD2DA4C1458}"/>
              </a:ext>
            </a:extLst>
          </p:cNvPr>
          <p:cNvSpPr/>
          <p:nvPr/>
        </p:nvSpPr>
        <p:spPr>
          <a:xfrm>
            <a:off x="4083133" y="2066320"/>
            <a:ext cx="162296" cy="106581"/>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000" dirty="0"/>
              <a:t>3</a:t>
            </a:r>
          </a:p>
        </p:txBody>
      </p:sp>
      <p:sp>
        <p:nvSpPr>
          <p:cNvPr id="26" name="Oval 25">
            <a:extLst>
              <a:ext uri="{FF2B5EF4-FFF2-40B4-BE49-F238E27FC236}">
                <a16:creationId xmlns:a16="http://schemas.microsoft.com/office/drawing/2014/main" id="{FAAF160A-55AF-4F4A-A263-5F70DE10B94C}"/>
              </a:ext>
            </a:extLst>
          </p:cNvPr>
          <p:cNvSpPr/>
          <p:nvPr/>
        </p:nvSpPr>
        <p:spPr>
          <a:xfrm>
            <a:off x="4114801" y="2687536"/>
            <a:ext cx="162296" cy="106581"/>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000" dirty="0"/>
              <a:t>4</a:t>
            </a:r>
          </a:p>
        </p:txBody>
      </p:sp>
    </p:spTree>
    <p:extLst>
      <p:ext uri="{BB962C8B-B14F-4D97-AF65-F5344CB8AC3E}">
        <p14:creationId xmlns:p14="http://schemas.microsoft.com/office/powerpoint/2010/main" val="3306756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
          </p:nvPr>
        </p:nvSpPr>
        <p:spPr/>
        <p:txBody>
          <a:bodyPr/>
          <a:lstStyle/>
          <a:p>
            <a:fld id="{FCC0A8DD-795A-4698-9080-8DA251D23CCA}" type="slidenum">
              <a:rPr lang="en-US" smtClean="0"/>
              <a:pPr/>
              <a:t>12</a:t>
            </a:fld>
            <a:endParaRPr lang="en-US"/>
          </a:p>
        </p:txBody>
      </p:sp>
      <p:sp>
        <p:nvSpPr>
          <p:cNvPr id="9" name="Content Placeholder 6">
            <a:extLst>
              <a:ext uri="{FF2B5EF4-FFF2-40B4-BE49-F238E27FC236}">
                <a16:creationId xmlns:a16="http://schemas.microsoft.com/office/drawing/2014/main" id="{2E691B72-F0F2-411C-BB32-B0CE54DFA93C}"/>
              </a:ext>
            </a:extLst>
          </p:cNvPr>
          <p:cNvSpPr txBox="1">
            <a:spLocks/>
          </p:cNvSpPr>
          <p:nvPr/>
        </p:nvSpPr>
        <p:spPr>
          <a:xfrm>
            <a:off x="838199" y="968416"/>
            <a:ext cx="2514601" cy="5582856"/>
          </a:xfrm>
          <a:prstGeom prst="rect">
            <a:avLst/>
          </a:prstGeom>
        </p:spPr>
        <p:txBody>
          <a:bodyPr vert="horz" wrap="square" lIns="91440" tIns="45720" rIns="91440" bIns="45720" rtlCol="0" anchor="t" anchorCtr="0">
            <a:noAutofit/>
          </a:bodyPr>
          <a:lstStyle>
            <a:lvl1pPr marL="176213" indent="-176213" algn="l" defTabSz="914400" rtl="0" eaLnBrk="1" latinLnBrk="0" hangingPunct="1">
              <a:lnSpc>
                <a:spcPct val="100000"/>
              </a:lnSpc>
              <a:spcBef>
                <a:spcPts val="600"/>
              </a:spcBef>
              <a:buClr>
                <a:schemeClr val="bg2"/>
              </a:buClr>
              <a:buFont typeface="Arial" panose="020B0604020202020204" pitchFamily="34" charset="0"/>
              <a:buChar char="•"/>
              <a:defRPr sz="1600" kern="1200">
                <a:solidFill>
                  <a:srgbClr val="2A2C28"/>
                </a:solidFill>
                <a:latin typeface="+mj-lt"/>
                <a:ea typeface="+mn-ea"/>
                <a:cs typeface="+mn-cs"/>
              </a:defRPr>
            </a:lvl1pPr>
            <a:lvl2pPr marL="444500" indent="-176213" algn="l" defTabSz="914400" rtl="0" eaLnBrk="1" latinLnBrk="0" hangingPunct="1">
              <a:lnSpc>
                <a:spcPct val="100000"/>
              </a:lnSpc>
              <a:spcBef>
                <a:spcPts val="600"/>
              </a:spcBef>
              <a:buClr>
                <a:schemeClr val="tx2"/>
              </a:buClr>
              <a:buFont typeface="Arial" panose="020B0604020202020204" pitchFamily="34" charset="0"/>
              <a:buChar char="•"/>
              <a:defRPr sz="1600" kern="1200">
                <a:solidFill>
                  <a:srgbClr val="2A2C28"/>
                </a:solidFill>
                <a:latin typeface="+mj-lt"/>
                <a:ea typeface="+mn-ea"/>
                <a:cs typeface="+mn-cs"/>
              </a:defRPr>
            </a:lvl2pPr>
            <a:lvl3pPr marL="719138" indent="-182563" algn="l" defTabSz="914400" rtl="0" eaLnBrk="1" latinLnBrk="0" hangingPunct="1">
              <a:lnSpc>
                <a:spcPct val="100000"/>
              </a:lnSpc>
              <a:spcBef>
                <a:spcPts val="600"/>
              </a:spcBef>
              <a:buClr>
                <a:schemeClr val="tx2"/>
              </a:buClr>
              <a:buFont typeface="Arial" panose="020B0604020202020204" pitchFamily="34" charset="0"/>
              <a:buChar char="•"/>
              <a:defRPr sz="1600" kern="1200">
                <a:solidFill>
                  <a:srgbClr val="2A2C28"/>
                </a:solidFill>
                <a:latin typeface="+mj-lt"/>
                <a:ea typeface="+mn-ea"/>
                <a:cs typeface="+mn-cs"/>
              </a:defRPr>
            </a:lvl3pPr>
            <a:lvl4pPr marL="987425" indent="-182563" algn="l" defTabSz="914400" rtl="0" eaLnBrk="1" latinLnBrk="0" hangingPunct="1">
              <a:lnSpc>
                <a:spcPct val="100000"/>
              </a:lnSpc>
              <a:spcBef>
                <a:spcPts val="600"/>
              </a:spcBef>
              <a:buClr>
                <a:schemeClr val="tx2"/>
              </a:buClr>
              <a:buFont typeface="Arial" panose="020B0604020202020204" pitchFamily="34" charset="0"/>
              <a:buChar char="•"/>
              <a:tabLst/>
              <a:defRPr sz="1600" kern="1200">
                <a:solidFill>
                  <a:srgbClr val="2A2C28"/>
                </a:solidFill>
                <a:latin typeface="+mj-lt"/>
                <a:ea typeface="+mn-ea"/>
                <a:cs typeface="+mn-cs"/>
              </a:defRPr>
            </a:lvl4pPr>
            <a:lvl5pPr marL="1255713" indent="-176213" algn="l" defTabSz="914400" rtl="0" eaLnBrk="1" latinLnBrk="0" hangingPunct="1">
              <a:lnSpc>
                <a:spcPct val="100000"/>
              </a:lnSpc>
              <a:spcBef>
                <a:spcPts val="600"/>
              </a:spcBef>
              <a:buClr>
                <a:schemeClr val="tx2"/>
              </a:buClr>
              <a:buFont typeface="Arial" panose="020B0604020202020204" pitchFamily="34" charset="0"/>
              <a:buChar char="•"/>
              <a:defRPr sz="1600" kern="1200">
                <a:solidFill>
                  <a:srgbClr val="2A2C28"/>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b="1" dirty="0"/>
              <a:t>“Inter-region Transit Gateway peering”</a:t>
            </a:r>
            <a:r>
              <a:rPr lang="en-US" sz="1200" dirty="0"/>
              <a:t> service between Sydney and China region is </a:t>
            </a:r>
            <a:r>
              <a:rPr lang="en-US" sz="1200" b="1" dirty="0"/>
              <a:t>not available</a:t>
            </a:r>
            <a:r>
              <a:rPr lang="en-US" sz="1200" dirty="0"/>
              <a:t>.</a:t>
            </a:r>
          </a:p>
          <a:p>
            <a:r>
              <a:rPr lang="en-US" sz="1200" dirty="0"/>
              <a:t>AWS Firewall Manager, for central management of Firewall policies, is not available in China.</a:t>
            </a:r>
          </a:p>
          <a:p>
            <a:r>
              <a:rPr lang="en-US" sz="1200" dirty="0"/>
              <a:t>Inter-region Transit Gateway peering is available in US East (N. Virginia), US East (Ohio), US West (Oregon), EU (Ireland), and EU (Frankfurt) AWS Regions.</a:t>
            </a:r>
          </a:p>
          <a:p>
            <a:r>
              <a:rPr lang="en-US" sz="1200" dirty="0"/>
              <a:t>As per AWS recommendation, separate network management between regions is preferred to avoid cross-region traffic inspection (high latency and cost).</a:t>
            </a:r>
          </a:p>
          <a:p>
            <a:r>
              <a:rPr lang="en-US" sz="1200" dirty="0">
                <a:latin typeface="+mn-lt"/>
              </a:rPr>
              <a:t>Firewall policy cannot be ‘shared’ cross-regions, however, </a:t>
            </a:r>
            <a:r>
              <a:rPr lang="en-US" sz="1200" b="1" dirty="0">
                <a:latin typeface="+mn-lt"/>
              </a:rPr>
              <a:t>CloudFormation</a:t>
            </a:r>
            <a:r>
              <a:rPr lang="en-US" sz="1200" dirty="0">
                <a:latin typeface="+mn-lt"/>
              </a:rPr>
              <a:t> and </a:t>
            </a:r>
            <a:r>
              <a:rPr lang="en-US" sz="1200" b="1" dirty="0">
                <a:latin typeface="+mn-lt"/>
              </a:rPr>
              <a:t>AWS CLI</a:t>
            </a:r>
            <a:r>
              <a:rPr lang="en-US" sz="1200" dirty="0">
                <a:latin typeface="+mn-lt"/>
              </a:rPr>
              <a:t> can be used for export/import of the policies between the source region (Sydney) and the target region (China, Singapore, US, UK </a:t>
            </a:r>
            <a:r>
              <a:rPr lang="en-US" sz="1200" dirty="0" err="1">
                <a:latin typeface="+mn-lt"/>
              </a:rPr>
              <a:t>etc</a:t>
            </a:r>
            <a:r>
              <a:rPr lang="en-US" sz="1200" dirty="0">
                <a:latin typeface="+mn-lt"/>
              </a:rPr>
              <a:t>).</a:t>
            </a:r>
          </a:p>
          <a:p>
            <a:endParaRPr lang="en-AU" sz="1100" dirty="0">
              <a:latin typeface="+mn-lt"/>
            </a:endParaRPr>
          </a:p>
        </p:txBody>
      </p:sp>
      <p:sp>
        <p:nvSpPr>
          <p:cNvPr id="15" name="Title 5">
            <a:extLst>
              <a:ext uri="{FF2B5EF4-FFF2-40B4-BE49-F238E27FC236}">
                <a16:creationId xmlns:a16="http://schemas.microsoft.com/office/drawing/2014/main" id="{2219646C-2650-477E-AB3F-1942E7525397}"/>
              </a:ext>
            </a:extLst>
          </p:cNvPr>
          <p:cNvSpPr txBox="1">
            <a:spLocks/>
          </p:cNvSpPr>
          <p:nvPr/>
        </p:nvSpPr>
        <p:spPr>
          <a:xfrm>
            <a:off x="838200" y="155869"/>
            <a:ext cx="10515600" cy="535531"/>
          </a:xfrm>
          <a:prstGeom prst="rect">
            <a:avLst/>
          </a:prstGeom>
        </p:spPr>
        <p:txBody>
          <a:bodyPr vert="horz" lIns="91440" tIns="45720" rIns="91440" bIns="45720" rtlCol="0" anchor="t" anchorCtr="0">
            <a:spAutoFit/>
          </a:bodyPr>
          <a:lstStyle>
            <a:lvl1pPr algn="l" defTabSz="914400" rtl="0" eaLnBrk="1" latinLnBrk="0" hangingPunct="1">
              <a:lnSpc>
                <a:spcPct val="90000"/>
              </a:lnSpc>
              <a:spcBef>
                <a:spcPct val="0"/>
              </a:spcBef>
              <a:buNone/>
              <a:defRPr sz="3200" kern="1200">
                <a:solidFill>
                  <a:schemeClr val="bg2"/>
                </a:solidFill>
                <a:latin typeface="+mj-lt"/>
                <a:ea typeface="+mj-ea"/>
                <a:cs typeface="+mj-cs"/>
              </a:defRPr>
            </a:lvl1pPr>
          </a:lstStyle>
          <a:p>
            <a:r>
              <a:rPr lang="en-US" dirty="0"/>
              <a:t>AWS network firewall topology for scalability</a:t>
            </a:r>
            <a:endParaRPr lang="en-AU" dirty="0"/>
          </a:p>
        </p:txBody>
      </p:sp>
      <p:pic>
        <p:nvPicPr>
          <p:cNvPr id="3" name="Picture 2" descr="Diagram&#10;&#10;Description automatically generated with low confidence">
            <a:extLst>
              <a:ext uri="{FF2B5EF4-FFF2-40B4-BE49-F238E27FC236}">
                <a16:creationId xmlns:a16="http://schemas.microsoft.com/office/drawing/2014/main" id="{06696EBB-B814-4381-89FA-2D5E3A0AD8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63299" y="685131"/>
            <a:ext cx="8049432" cy="5582856"/>
          </a:xfrm>
          <a:prstGeom prst="rect">
            <a:avLst/>
          </a:prstGeom>
        </p:spPr>
      </p:pic>
    </p:spTree>
    <p:extLst>
      <p:ext uri="{BB962C8B-B14F-4D97-AF65-F5344CB8AC3E}">
        <p14:creationId xmlns:p14="http://schemas.microsoft.com/office/powerpoint/2010/main" val="11462092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Architecture framework: Logical view (centralized)</a:t>
            </a:r>
            <a:endParaRPr lang="en-AU" dirty="0"/>
          </a:p>
        </p:txBody>
      </p:sp>
      <p:sp>
        <p:nvSpPr>
          <p:cNvPr id="5" name="Slide Number Placeholder 4"/>
          <p:cNvSpPr>
            <a:spLocks noGrp="1"/>
          </p:cNvSpPr>
          <p:nvPr>
            <p:ph type="sldNum" sz="quarter" idx="4"/>
          </p:nvPr>
        </p:nvSpPr>
        <p:spPr/>
        <p:txBody>
          <a:bodyPr/>
          <a:lstStyle/>
          <a:p>
            <a:fld id="{FCC0A8DD-795A-4698-9080-8DA251D23CCA}" type="slidenum">
              <a:rPr lang="en-US" smtClean="0"/>
              <a:pPr/>
              <a:t>13</a:t>
            </a:fld>
            <a:endParaRPr lang="en-US"/>
          </a:p>
        </p:txBody>
      </p:sp>
      <p:sp>
        <p:nvSpPr>
          <p:cNvPr id="9" name="TextBox 8">
            <a:extLst>
              <a:ext uri="{FF2B5EF4-FFF2-40B4-BE49-F238E27FC236}">
                <a16:creationId xmlns:a16="http://schemas.microsoft.com/office/drawing/2014/main" id="{CF3F2C7E-A0F8-4E83-8E0F-A2AE5073BC31}"/>
              </a:ext>
            </a:extLst>
          </p:cNvPr>
          <p:cNvSpPr txBox="1"/>
          <p:nvPr/>
        </p:nvSpPr>
        <p:spPr>
          <a:xfrm>
            <a:off x="1257300" y="1686046"/>
            <a:ext cx="1090363" cy="400110"/>
          </a:xfrm>
          <a:prstGeom prst="rect">
            <a:avLst/>
          </a:prstGeom>
          <a:noFill/>
        </p:spPr>
        <p:txBody>
          <a:bodyPr wrap="none" rtlCol="0">
            <a:spAutoFit/>
          </a:bodyPr>
          <a:lstStyle/>
          <a:p>
            <a:r>
              <a:rPr lang="en-US" sz="1000" dirty="0"/>
              <a:t>Outbound traffic</a:t>
            </a:r>
          </a:p>
          <a:p>
            <a:r>
              <a:rPr lang="en-US" sz="1000" dirty="0"/>
              <a:t>Inbound traffic</a:t>
            </a:r>
            <a:endParaRPr lang="en-AU" sz="1000" dirty="0"/>
          </a:p>
        </p:txBody>
      </p:sp>
      <p:cxnSp>
        <p:nvCxnSpPr>
          <p:cNvPr id="11" name="Straight Connector 10">
            <a:extLst>
              <a:ext uri="{FF2B5EF4-FFF2-40B4-BE49-F238E27FC236}">
                <a16:creationId xmlns:a16="http://schemas.microsoft.com/office/drawing/2014/main" id="{DF4163DB-F2A4-4EB2-ABF7-A9A8D11EE9D7}"/>
              </a:ext>
            </a:extLst>
          </p:cNvPr>
          <p:cNvCxnSpPr>
            <a:cxnSpLocks/>
          </p:cNvCxnSpPr>
          <p:nvPr/>
        </p:nvCxnSpPr>
        <p:spPr>
          <a:xfrm flipH="1">
            <a:off x="925975" y="1808935"/>
            <a:ext cx="331325"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C51E7179-7223-49D6-A6AE-18E8844078AB}"/>
              </a:ext>
            </a:extLst>
          </p:cNvPr>
          <p:cNvCxnSpPr>
            <a:cxnSpLocks/>
          </p:cNvCxnSpPr>
          <p:nvPr/>
        </p:nvCxnSpPr>
        <p:spPr>
          <a:xfrm flipH="1">
            <a:off x="941408" y="1967125"/>
            <a:ext cx="315892" cy="0"/>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sp>
        <p:nvSpPr>
          <p:cNvPr id="2" name="Freeform: Shape 1">
            <a:extLst>
              <a:ext uri="{FF2B5EF4-FFF2-40B4-BE49-F238E27FC236}">
                <a16:creationId xmlns:a16="http://schemas.microsoft.com/office/drawing/2014/main" id="{FF1DF9F4-D196-4065-A72B-B08FBF05CD00}"/>
              </a:ext>
            </a:extLst>
          </p:cNvPr>
          <p:cNvSpPr/>
          <p:nvPr/>
        </p:nvSpPr>
        <p:spPr>
          <a:xfrm>
            <a:off x="6702804" y="2667699"/>
            <a:ext cx="735305" cy="808320"/>
          </a:xfrm>
          <a:custGeom>
            <a:avLst/>
            <a:gdLst>
              <a:gd name="connsiteX0" fmla="*/ 0 w 735305"/>
              <a:gd name="connsiteY0" fmla="*/ 0 h 808320"/>
              <a:gd name="connsiteX1" fmla="*/ 662730 w 735305"/>
              <a:gd name="connsiteY1" fmla="*/ 746620 h 808320"/>
              <a:gd name="connsiteX2" fmla="*/ 687897 w 735305"/>
              <a:gd name="connsiteY2" fmla="*/ 713064 h 808320"/>
            </a:gdLst>
            <a:ahLst/>
            <a:cxnLst>
              <a:cxn ang="0">
                <a:pos x="connsiteX0" y="connsiteY0"/>
              </a:cxn>
              <a:cxn ang="0">
                <a:pos x="connsiteX1" y="connsiteY1"/>
              </a:cxn>
              <a:cxn ang="0">
                <a:pos x="connsiteX2" y="connsiteY2"/>
              </a:cxn>
            </a:cxnLst>
            <a:rect l="l" t="t" r="r" b="b"/>
            <a:pathLst>
              <a:path w="735305" h="808320">
                <a:moveTo>
                  <a:pt x="0" y="0"/>
                </a:moveTo>
                <a:cubicBezTo>
                  <a:pt x="274040" y="313888"/>
                  <a:pt x="548081" y="627776"/>
                  <a:pt x="662730" y="746620"/>
                </a:cubicBezTo>
                <a:cubicBezTo>
                  <a:pt x="777379" y="865464"/>
                  <a:pt x="732638" y="789264"/>
                  <a:pt x="687897" y="713064"/>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7" name="Picture 6">
            <a:extLst>
              <a:ext uri="{FF2B5EF4-FFF2-40B4-BE49-F238E27FC236}">
                <a16:creationId xmlns:a16="http://schemas.microsoft.com/office/drawing/2014/main" id="{BC5B1DD4-98AE-4D9C-9EFE-D1726A012F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60156" y="1335053"/>
            <a:ext cx="7906272" cy="5404680"/>
          </a:xfrm>
          <a:prstGeom prst="rect">
            <a:avLst/>
          </a:prstGeom>
        </p:spPr>
      </p:pic>
      <p:sp>
        <p:nvSpPr>
          <p:cNvPr id="12" name="TextBox 11">
            <a:extLst>
              <a:ext uri="{FF2B5EF4-FFF2-40B4-BE49-F238E27FC236}">
                <a16:creationId xmlns:a16="http://schemas.microsoft.com/office/drawing/2014/main" id="{A04FC576-4244-47F3-80A8-65836E51C986}"/>
              </a:ext>
            </a:extLst>
          </p:cNvPr>
          <p:cNvSpPr txBox="1"/>
          <p:nvPr/>
        </p:nvSpPr>
        <p:spPr>
          <a:xfrm>
            <a:off x="838200" y="2469485"/>
            <a:ext cx="2684361" cy="215444"/>
          </a:xfrm>
          <a:prstGeom prst="rect">
            <a:avLst/>
          </a:prstGeom>
          <a:noFill/>
        </p:spPr>
        <p:txBody>
          <a:bodyPr wrap="square" rtlCol="0">
            <a:spAutoFit/>
          </a:bodyPr>
          <a:lstStyle/>
          <a:p>
            <a:r>
              <a:rPr lang="en-US" sz="800" i="1" dirty="0"/>
              <a:t>* Refer to Appendix C – F for more detailed traffic flow.</a:t>
            </a:r>
            <a:endParaRPr lang="en-AU" sz="800" i="1" dirty="0"/>
          </a:p>
        </p:txBody>
      </p:sp>
    </p:spTree>
    <p:extLst>
      <p:ext uri="{BB962C8B-B14F-4D97-AF65-F5344CB8AC3E}">
        <p14:creationId xmlns:p14="http://schemas.microsoft.com/office/powerpoint/2010/main" val="1304035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838200" y="832694"/>
            <a:ext cx="10515600" cy="535531"/>
          </a:xfrm>
        </p:spPr>
        <p:txBody>
          <a:bodyPr/>
          <a:lstStyle/>
          <a:p>
            <a:r>
              <a:rPr lang="en-US" dirty="0"/>
              <a:t>Architecture framework: Logging and monitoring</a:t>
            </a:r>
            <a:endParaRPr lang="en-AU" dirty="0"/>
          </a:p>
        </p:txBody>
      </p:sp>
      <p:sp>
        <p:nvSpPr>
          <p:cNvPr id="5" name="Slide Number Placeholder 4"/>
          <p:cNvSpPr>
            <a:spLocks noGrp="1"/>
          </p:cNvSpPr>
          <p:nvPr>
            <p:ph type="sldNum" sz="quarter" idx="4"/>
          </p:nvPr>
        </p:nvSpPr>
        <p:spPr/>
        <p:txBody>
          <a:bodyPr/>
          <a:lstStyle/>
          <a:p>
            <a:fld id="{FCC0A8DD-795A-4698-9080-8DA251D23CCA}" type="slidenum">
              <a:rPr lang="en-US" smtClean="0"/>
              <a:pPr/>
              <a:t>14</a:t>
            </a:fld>
            <a:endParaRPr lang="en-US"/>
          </a:p>
        </p:txBody>
      </p:sp>
      <p:sp>
        <p:nvSpPr>
          <p:cNvPr id="10" name="Content Placeholder 2">
            <a:extLst>
              <a:ext uri="{FF2B5EF4-FFF2-40B4-BE49-F238E27FC236}">
                <a16:creationId xmlns:a16="http://schemas.microsoft.com/office/drawing/2014/main" id="{D779DDAC-93C8-4D59-8927-326173617CD9}"/>
              </a:ext>
            </a:extLst>
          </p:cNvPr>
          <p:cNvSpPr txBox="1">
            <a:spLocks/>
          </p:cNvSpPr>
          <p:nvPr/>
        </p:nvSpPr>
        <p:spPr>
          <a:xfrm>
            <a:off x="838200" y="1825625"/>
            <a:ext cx="10710672" cy="4775855"/>
          </a:xfrm>
          <a:prstGeom prst="rect">
            <a:avLst/>
          </a:prstGeom>
        </p:spPr>
        <p:txBody>
          <a:bodyPr vert="horz" wrap="square" lIns="91440" tIns="45720" rIns="91440" bIns="45720" rtlCol="0" anchor="t" anchorCtr="0">
            <a:noAutofit/>
          </a:bodyPr>
          <a:lstStyle>
            <a:lvl1pPr marL="176213" indent="-176213" algn="l" defTabSz="914400" rtl="0" eaLnBrk="1" latinLnBrk="0" hangingPunct="1">
              <a:lnSpc>
                <a:spcPct val="100000"/>
              </a:lnSpc>
              <a:spcBef>
                <a:spcPts val="600"/>
              </a:spcBef>
              <a:buClr>
                <a:schemeClr val="bg2"/>
              </a:buClr>
              <a:buFont typeface="Arial" panose="020B0604020202020204" pitchFamily="34" charset="0"/>
              <a:buChar char="•"/>
              <a:defRPr sz="1600" kern="1200">
                <a:solidFill>
                  <a:srgbClr val="2A2C28"/>
                </a:solidFill>
                <a:latin typeface="+mj-lt"/>
                <a:ea typeface="+mn-ea"/>
                <a:cs typeface="+mn-cs"/>
              </a:defRPr>
            </a:lvl1pPr>
            <a:lvl2pPr marL="444500" indent="-176213" algn="l" defTabSz="914400" rtl="0" eaLnBrk="1" latinLnBrk="0" hangingPunct="1">
              <a:lnSpc>
                <a:spcPct val="100000"/>
              </a:lnSpc>
              <a:spcBef>
                <a:spcPts val="600"/>
              </a:spcBef>
              <a:buClr>
                <a:schemeClr val="tx2"/>
              </a:buClr>
              <a:buFont typeface="Arial" panose="020B0604020202020204" pitchFamily="34" charset="0"/>
              <a:buChar char="•"/>
              <a:defRPr sz="1600" kern="1200">
                <a:solidFill>
                  <a:srgbClr val="2A2C28"/>
                </a:solidFill>
                <a:latin typeface="+mj-lt"/>
                <a:ea typeface="+mn-ea"/>
                <a:cs typeface="+mn-cs"/>
              </a:defRPr>
            </a:lvl2pPr>
            <a:lvl3pPr marL="719138" indent="-182563" algn="l" defTabSz="914400" rtl="0" eaLnBrk="1" latinLnBrk="0" hangingPunct="1">
              <a:lnSpc>
                <a:spcPct val="100000"/>
              </a:lnSpc>
              <a:spcBef>
                <a:spcPts val="600"/>
              </a:spcBef>
              <a:buClr>
                <a:schemeClr val="tx2"/>
              </a:buClr>
              <a:buFont typeface="Arial" panose="020B0604020202020204" pitchFamily="34" charset="0"/>
              <a:buChar char="•"/>
              <a:defRPr sz="1600" kern="1200">
                <a:solidFill>
                  <a:srgbClr val="2A2C28"/>
                </a:solidFill>
                <a:latin typeface="+mj-lt"/>
                <a:ea typeface="+mn-ea"/>
                <a:cs typeface="+mn-cs"/>
              </a:defRPr>
            </a:lvl3pPr>
            <a:lvl4pPr marL="987425" indent="-182563" algn="l" defTabSz="914400" rtl="0" eaLnBrk="1" latinLnBrk="0" hangingPunct="1">
              <a:lnSpc>
                <a:spcPct val="100000"/>
              </a:lnSpc>
              <a:spcBef>
                <a:spcPts val="600"/>
              </a:spcBef>
              <a:buClr>
                <a:schemeClr val="tx2"/>
              </a:buClr>
              <a:buFont typeface="Arial" panose="020B0604020202020204" pitchFamily="34" charset="0"/>
              <a:buChar char="•"/>
              <a:tabLst/>
              <a:defRPr sz="1600" kern="1200">
                <a:solidFill>
                  <a:srgbClr val="2A2C28"/>
                </a:solidFill>
                <a:latin typeface="+mj-lt"/>
                <a:ea typeface="+mn-ea"/>
                <a:cs typeface="+mn-cs"/>
              </a:defRPr>
            </a:lvl4pPr>
            <a:lvl5pPr marL="1255713" indent="-176213" algn="l" defTabSz="914400" rtl="0" eaLnBrk="1" latinLnBrk="0" hangingPunct="1">
              <a:lnSpc>
                <a:spcPct val="100000"/>
              </a:lnSpc>
              <a:spcBef>
                <a:spcPts val="600"/>
              </a:spcBef>
              <a:buClr>
                <a:schemeClr val="tx2"/>
              </a:buClr>
              <a:buFont typeface="Arial" panose="020B0604020202020204" pitchFamily="34" charset="0"/>
              <a:buChar char="•"/>
              <a:defRPr sz="1600" kern="1200">
                <a:solidFill>
                  <a:srgbClr val="2A2C28"/>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latin typeface="+mn-lt"/>
              </a:rPr>
              <a:t>AWS provides a number of tools that you can use to monitor Network Firewall, Shield Advanced and WAF. </a:t>
            </a:r>
          </a:p>
          <a:p>
            <a:pPr lvl="1"/>
            <a:r>
              <a:rPr lang="en-US" sz="1400" b="1" dirty="0">
                <a:latin typeface="+mn-lt"/>
              </a:rPr>
              <a:t>Amazon CloudWatch</a:t>
            </a:r>
            <a:r>
              <a:rPr lang="en-US" sz="1400" dirty="0">
                <a:latin typeface="+mn-lt"/>
              </a:rPr>
              <a:t> provides metrics for the AWS resources and services. Monitoring and alarms are real time.</a:t>
            </a:r>
          </a:p>
          <a:p>
            <a:pPr lvl="1"/>
            <a:r>
              <a:rPr lang="en-US" sz="1400" b="1" dirty="0">
                <a:latin typeface="+mn-lt"/>
              </a:rPr>
              <a:t>Amazon CloudWatch Logs </a:t>
            </a:r>
            <a:r>
              <a:rPr lang="en-US" sz="1400" dirty="0">
                <a:latin typeface="+mn-lt"/>
              </a:rPr>
              <a:t>provides logging for sources such as Amazon EC2 instances and CloudTrail. CloudWatch Logs can monitor information in the log files and notify you when certain thresholds are met.</a:t>
            </a:r>
          </a:p>
          <a:p>
            <a:pPr lvl="1"/>
            <a:r>
              <a:rPr lang="en-US" sz="1400" b="1" dirty="0">
                <a:latin typeface="+mn-lt"/>
              </a:rPr>
              <a:t>Amazon CloudWatch Events</a:t>
            </a:r>
            <a:r>
              <a:rPr lang="en-US" sz="1400" dirty="0">
                <a:latin typeface="+mn-lt"/>
              </a:rPr>
              <a:t> automatically respond to system events for your AWS services. Events from AWS services are delivered to CloudWatch Events in near real time, and you can specify automated actions to take when an event matches a rule that you write.</a:t>
            </a:r>
          </a:p>
          <a:p>
            <a:pPr lvl="1"/>
            <a:r>
              <a:rPr lang="en-US" sz="1400" b="1" dirty="0">
                <a:latin typeface="+mn-lt"/>
              </a:rPr>
              <a:t>AWS CloudTrail </a:t>
            </a:r>
            <a:r>
              <a:rPr lang="en-US" sz="1400" dirty="0">
                <a:latin typeface="+mn-lt"/>
              </a:rPr>
              <a:t>captures API calls and related events made by or on behalf of your AWS account and delivers the log files to an Amazon S3 bucket that you specify. You can identify which users and accounts called AWS, the source IP address from which the calls were made, and when the calls occurred.</a:t>
            </a:r>
          </a:p>
          <a:p>
            <a:pPr lvl="1"/>
            <a:endParaRPr lang="en-US" sz="1400" dirty="0">
              <a:latin typeface="+mn-lt"/>
            </a:endParaRPr>
          </a:p>
          <a:p>
            <a:r>
              <a:rPr lang="en-US" sz="1400" dirty="0">
                <a:latin typeface="+mn-lt"/>
              </a:rPr>
              <a:t>Logging destinations</a:t>
            </a:r>
          </a:p>
          <a:p>
            <a:pPr lvl="1"/>
            <a:r>
              <a:rPr lang="en-US" sz="1400" dirty="0">
                <a:latin typeface="+mn-lt"/>
              </a:rPr>
              <a:t>S3 buckets</a:t>
            </a:r>
          </a:p>
          <a:p>
            <a:pPr lvl="1"/>
            <a:r>
              <a:rPr lang="en-US" sz="1400" dirty="0">
                <a:latin typeface="+mn-lt"/>
              </a:rPr>
              <a:t>CloudWatch Logs</a:t>
            </a:r>
          </a:p>
          <a:p>
            <a:pPr lvl="1"/>
            <a:r>
              <a:rPr lang="en-US" sz="1400" dirty="0">
                <a:latin typeface="+mn-lt"/>
              </a:rPr>
              <a:t>Toll SOC – </a:t>
            </a:r>
            <a:r>
              <a:rPr lang="en-US" sz="1400" dirty="0" err="1">
                <a:latin typeface="+mn-lt"/>
              </a:rPr>
              <a:t>CyberCX</a:t>
            </a:r>
            <a:r>
              <a:rPr lang="en-US" sz="1400" dirty="0">
                <a:latin typeface="+mn-lt"/>
              </a:rPr>
              <a:t> Splunk SIEM</a:t>
            </a:r>
          </a:p>
          <a:p>
            <a:pPr lvl="1"/>
            <a:endParaRPr lang="en-US" sz="1400" dirty="0">
              <a:latin typeface="+mn-lt"/>
            </a:endParaRPr>
          </a:p>
          <a:p>
            <a:endParaRPr lang="en-US" sz="1400" dirty="0">
              <a:latin typeface="+mn-lt"/>
            </a:endParaRPr>
          </a:p>
          <a:p>
            <a:endParaRPr lang="en-AU" sz="1400" dirty="0">
              <a:latin typeface="+mn-lt"/>
            </a:endParaRPr>
          </a:p>
          <a:p>
            <a:endParaRPr lang="en-AU" sz="1400" dirty="0">
              <a:latin typeface="+mn-lt"/>
            </a:endParaRPr>
          </a:p>
        </p:txBody>
      </p:sp>
    </p:spTree>
    <p:extLst>
      <p:ext uri="{BB962C8B-B14F-4D97-AF65-F5344CB8AC3E}">
        <p14:creationId xmlns:p14="http://schemas.microsoft.com/office/powerpoint/2010/main" val="13434614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Decommissioning opportunities</a:t>
            </a:r>
            <a:endParaRPr lang="en-AU" dirty="0"/>
          </a:p>
        </p:txBody>
      </p:sp>
      <p:sp>
        <p:nvSpPr>
          <p:cNvPr id="7" name="Content Placeholder 6"/>
          <p:cNvSpPr>
            <a:spLocks noGrp="1"/>
          </p:cNvSpPr>
          <p:nvPr>
            <p:ph idx="1"/>
          </p:nvPr>
        </p:nvSpPr>
        <p:spPr/>
        <p:txBody>
          <a:bodyPr/>
          <a:lstStyle/>
          <a:p>
            <a:r>
              <a:rPr lang="en-US" sz="1400" dirty="0">
                <a:latin typeface="+mn-lt"/>
              </a:rPr>
              <a:t>Potential decommissioning of</a:t>
            </a:r>
          </a:p>
          <a:p>
            <a:pPr lvl="1"/>
            <a:r>
              <a:rPr lang="en-US" sz="1400" dirty="0">
                <a:latin typeface="+mn-lt"/>
              </a:rPr>
              <a:t>existing Network ACLs as this will be replaced by AWS Network Firewall</a:t>
            </a:r>
          </a:p>
          <a:p>
            <a:pPr lvl="1"/>
            <a:r>
              <a:rPr lang="en-US" sz="1400" dirty="0">
                <a:latin typeface="+mn-lt"/>
              </a:rPr>
              <a:t>existing Internet gateway in the non-ingress VPC</a:t>
            </a:r>
          </a:p>
          <a:p>
            <a:pPr lvl="1"/>
            <a:r>
              <a:rPr lang="en-US" sz="1400" dirty="0">
                <a:latin typeface="+mn-lt"/>
              </a:rPr>
              <a:t>existing NAT gateway and NAT instance</a:t>
            </a:r>
            <a:endParaRPr lang="en-US" sz="1400" dirty="0"/>
          </a:p>
          <a:p>
            <a:pPr lvl="1"/>
            <a:r>
              <a:rPr lang="en-US" sz="1400" dirty="0">
                <a:latin typeface="+mn-lt"/>
              </a:rPr>
              <a:t>VPC peering connections</a:t>
            </a:r>
            <a:endParaRPr lang="en-AU" sz="1400" dirty="0">
              <a:latin typeface="+mn-lt"/>
            </a:endParaRPr>
          </a:p>
        </p:txBody>
      </p:sp>
      <p:sp>
        <p:nvSpPr>
          <p:cNvPr id="5" name="Slide Number Placeholder 4"/>
          <p:cNvSpPr>
            <a:spLocks noGrp="1"/>
          </p:cNvSpPr>
          <p:nvPr>
            <p:ph type="sldNum" sz="quarter" idx="4"/>
          </p:nvPr>
        </p:nvSpPr>
        <p:spPr/>
        <p:txBody>
          <a:bodyPr/>
          <a:lstStyle/>
          <a:p>
            <a:fld id="{FCC0A8DD-795A-4698-9080-8DA251D23CCA}" type="slidenum">
              <a:rPr lang="en-US" smtClean="0"/>
              <a:pPr/>
              <a:t>15</a:t>
            </a:fld>
            <a:endParaRPr lang="en-US"/>
          </a:p>
        </p:txBody>
      </p:sp>
    </p:spTree>
    <p:extLst>
      <p:ext uri="{BB962C8B-B14F-4D97-AF65-F5344CB8AC3E}">
        <p14:creationId xmlns:p14="http://schemas.microsoft.com/office/powerpoint/2010/main" val="1246063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Appendix B: Network Firewall concepts</a:t>
            </a:r>
            <a:endParaRPr lang="en-AU" dirty="0"/>
          </a:p>
        </p:txBody>
      </p:sp>
      <p:sp>
        <p:nvSpPr>
          <p:cNvPr id="4" name="Slide Number Placeholder 3"/>
          <p:cNvSpPr>
            <a:spLocks noGrp="1"/>
          </p:cNvSpPr>
          <p:nvPr>
            <p:ph type="sldNum" sz="quarter" idx="4"/>
          </p:nvPr>
        </p:nvSpPr>
        <p:spPr/>
        <p:txBody>
          <a:bodyPr/>
          <a:lstStyle/>
          <a:p>
            <a:fld id="{FCC0A8DD-795A-4698-9080-8DA251D23CCA}" type="slidenum">
              <a:rPr lang="en-US" smtClean="0"/>
              <a:pPr/>
              <a:t>16</a:t>
            </a:fld>
            <a:endParaRPr lang="en-US"/>
          </a:p>
        </p:txBody>
      </p:sp>
      <p:pic>
        <p:nvPicPr>
          <p:cNvPr id="4098" name="Picture 2" descr="https://d2908q01vomqb2.cloudfront.net/da4b9237bacccdf19c0760cab7aec4a8359010b0/2020/11/21/2020-aws-network-firewall-diagram.png">
            <a:extLst>
              <a:ext uri="{FF2B5EF4-FFF2-40B4-BE49-F238E27FC236}">
                <a16:creationId xmlns:a16="http://schemas.microsoft.com/office/drawing/2014/main" id="{33057D4B-485C-4F58-9616-7ABE34DC15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76173" y="1790270"/>
            <a:ext cx="7677627" cy="3626879"/>
          </a:xfrm>
          <a:prstGeom prst="rect">
            <a:avLst/>
          </a:prstGeom>
          <a:noFill/>
          <a:extLst>
            <a:ext uri="{909E8E84-426E-40DD-AFC4-6F175D3DCCD1}">
              <a14:hiddenFill xmlns:a14="http://schemas.microsoft.com/office/drawing/2010/main">
                <a:solidFill>
                  <a:srgbClr val="FFFFFF"/>
                </a:solidFill>
              </a14:hiddenFill>
            </a:ext>
          </a:extLst>
        </p:spPr>
      </p:pic>
      <p:sp>
        <p:nvSpPr>
          <p:cNvPr id="10" name="Content Placeholder 6">
            <a:extLst>
              <a:ext uri="{FF2B5EF4-FFF2-40B4-BE49-F238E27FC236}">
                <a16:creationId xmlns:a16="http://schemas.microsoft.com/office/drawing/2014/main" id="{440433EB-E0F6-434A-A1C5-DF9D56E4CF4E}"/>
              </a:ext>
            </a:extLst>
          </p:cNvPr>
          <p:cNvSpPr txBox="1">
            <a:spLocks/>
          </p:cNvSpPr>
          <p:nvPr/>
        </p:nvSpPr>
        <p:spPr>
          <a:xfrm>
            <a:off x="838200" y="1431455"/>
            <a:ext cx="2788534" cy="5170025"/>
          </a:xfrm>
          <a:prstGeom prst="rect">
            <a:avLst/>
          </a:prstGeom>
        </p:spPr>
        <p:txBody>
          <a:bodyPr vert="horz" wrap="square" lIns="91440" tIns="45720" rIns="91440" bIns="45720" rtlCol="0" anchor="t" anchorCtr="0">
            <a:noAutofit/>
          </a:bodyPr>
          <a:lstStyle>
            <a:lvl1pPr marL="176213" indent="-176213" algn="l" defTabSz="914400" rtl="0" eaLnBrk="1" latinLnBrk="0" hangingPunct="1">
              <a:lnSpc>
                <a:spcPct val="100000"/>
              </a:lnSpc>
              <a:spcBef>
                <a:spcPts val="600"/>
              </a:spcBef>
              <a:buClr>
                <a:schemeClr val="bg2"/>
              </a:buClr>
              <a:buFont typeface="Arial" panose="020B0604020202020204" pitchFamily="34" charset="0"/>
              <a:buChar char="•"/>
              <a:defRPr sz="1600" kern="1200">
                <a:solidFill>
                  <a:srgbClr val="2A2C28"/>
                </a:solidFill>
                <a:latin typeface="+mj-lt"/>
                <a:ea typeface="+mn-ea"/>
                <a:cs typeface="+mn-cs"/>
              </a:defRPr>
            </a:lvl1pPr>
            <a:lvl2pPr marL="444500" indent="-176213" algn="l" defTabSz="914400" rtl="0" eaLnBrk="1" latinLnBrk="0" hangingPunct="1">
              <a:lnSpc>
                <a:spcPct val="100000"/>
              </a:lnSpc>
              <a:spcBef>
                <a:spcPts val="600"/>
              </a:spcBef>
              <a:buClr>
                <a:schemeClr val="tx2"/>
              </a:buClr>
              <a:buFont typeface="Arial" panose="020B0604020202020204" pitchFamily="34" charset="0"/>
              <a:buChar char="•"/>
              <a:defRPr sz="1600" kern="1200">
                <a:solidFill>
                  <a:srgbClr val="2A2C28"/>
                </a:solidFill>
                <a:latin typeface="+mj-lt"/>
                <a:ea typeface="+mn-ea"/>
                <a:cs typeface="+mn-cs"/>
              </a:defRPr>
            </a:lvl2pPr>
            <a:lvl3pPr marL="719138" indent="-182563" algn="l" defTabSz="914400" rtl="0" eaLnBrk="1" latinLnBrk="0" hangingPunct="1">
              <a:lnSpc>
                <a:spcPct val="100000"/>
              </a:lnSpc>
              <a:spcBef>
                <a:spcPts val="600"/>
              </a:spcBef>
              <a:buClr>
                <a:schemeClr val="tx2"/>
              </a:buClr>
              <a:buFont typeface="Arial" panose="020B0604020202020204" pitchFamily="34" charset="0"/>
              <a:buChar char="•"/>
              <a:defRPr sz="1600" kern="1200">
                <a:solidFill>
                  <a:srgbClr val="2A2C28"/>
                </a:solidFill>
                <a:latin typeface="+mj-lt"/>
                <a:ea typeface="+mn-ea"/>
                <a:cs typeface="+mn-cs"/>
              </a:defRPr>
            </a:lvl3pPr>
            <a:lvl4pPr marL="987425" indent="-182563" algn="l" defTabSz="914400" rtl="0" eaLnBrk="1" latinLnBrk="0" hangingPunct="1">
              <a:lnSpc>
                <a:spcPct val="100000"/>
              </a:lnSpc>
              <a:spcBef>
                <a:spcPts val="600"/>
              </a:spcBef>
              <a:buClr>
                <a:schemeClr val="tx2"/>
              </a:buClr>
              <a:buFont typeface="Arial" panose="020B0604020202020204" pitchFamily="34" charset="0"/>
              <a:buChar char="•"/>
              <a:tabLst/>
              <a:defRPr sz="1600" kern="1200">
                <a:solidFill>
                  <a:srgbClr val="2A2C28"/>
                </a:solidFill>
                <a:latin typeface="+mj-lt"/>
                <a:ea typeface="+mn-ea"/>
                <a:cs typeface="+mn-cs"/>
              </a:defRPr>
            </a:lvl4pPr>
            <a:lvl5pPr marL="1255713" indent="-176213" algn="l" defTabSz="914400" rtl="0" eaLnBrk="1" latinLnBrk="0" hangingPunct="1">
              <a:lnSpc>
                <a:spcPct val="100000"/>
              </a:lnSpc>
              <a:spcBef>
                <a:spcPts val="600"/>
              </a:spcBef>
              <a:buClr>
                <a:schemeClr val="tx2"/>
              </a:buClr>
              <a:buFont typeface="Arial" panose="020B0604020202020204" pitchFamily="34" charset="0"/>
              <a:buChar char="•"/>
              <a:defRPr sz="1600" kern="1200">
                <a:solidFill>
                  <a:srgbClr val="2A2C28"/>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100" b="1" dirty="0"/>
              <a:t>Firewall</a:t>
            </a:r>
            <a:r>
              <a:rPr lang="en-US" sz="1100" dirty="0"/>
              <a:t> – A firewall connects the VPC that you want to protect to the protection behavior that’s defined in a firewall policy. For each Availability Zone where you want protection, you provide Network Firewall with a public subnet that’s dedicated to the firewall endpoint. To use the firewall, you update the VPC route tables to send incoming and outgoing traffic through the firewall endpoints.</a:t>
            </a:r>
          </a:p>
          <a:p>
            <a:r>
              <a:rPr lang="en-US" sz="1100" b="1" dirty="0"/>
              <a:t>Firewall policy </a:t>
            </a:r>
            <a:r>
              <a:rPr lang="en-US" sz="1100" dirty="0"/>
              <a:t>– A firewall policy defines the behavior of the firewall in a collection of stateless and stateful rule groups and other settings. You can associate each firewall with only one firewall policy, but you can use a firewall policy for more than one firewall.</a:t>
            </a:r>
          </a:p>
          <a:p>
            <a:r>
              <a:rPr lang="en-US" sz="1100" b="1" dirty="0"/>
              <a:t>Rule group </a:t>
            </a:r>
            <a:r>
              <a:rPr lang="en-US" sz="1100" dirty="0"/>
              <a:t>– A rule group is a collection of stateless or stateful rules that define how to inspect and handle network traffic. Rules configuration includes 5-tuple and domain name filtering. You can also provide stateful rules using a Suricata open source rule specification.</a:t>
            </a:r>
            <a:endParaRPr lang="en-AU" sz="1100" dirty="0"/>
          </a:p>
        </p:txBody>
      </p:sp>
    </p:spTree>
    <p:extLst>
      <p:ext uri="{BB962C8B-B14F-4D97-AF65-F5344CB8AC3E}">
        <p14:creationId xmlns:p14="http://schemas.microsoft.com/office/powerpoint/2010/main" val="2002243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Appendix C: Inspection VPC (Inter-VPC)</a:t>
            </a:r>
            <a:endParaRPr lang="en-AU" dirty="0"/>
          </a:p>
        </p:txBody>
      </p:sp>
      <p:sp>
        <p:nvSpPr>
          <p:cNvPr id="4" name="Slide Number Placeholder 3"/>
          <p:cNvSpPr>
            <a:spLocks noGrp="1"/>
          </p:cNvSpPr>
          <p:nvPr>
            <p:ph type="sldNum" sz="quarter" idx="4"/>
          </p:nvPr>
        </p:nvSpPr>
        <p:spPr/>
        <p:txBody>
          <a:bodyPr/>
          <a:lstStyle/>
          <a:p>
            <a:fld id="{FCC0A8DD-795A-4698-9080-8DA251D23CCA}" type="slidenum">
              <a:rPr lang="en-US" smtClean="0"/>
              <a:pPr/>
              <a:t>17</a:t>
            </a:fld>
            <a:endParaRPr lang="en-US"/>
          </a:p>
        </p:txBody>
      </p:sp>
      <p:pic>
        <p:nvPicPr>
          <p:cNvPr id="1028" name="Picture 4" descr="https://d2908q01vomqb2.cloudfront.net/5b384ce32d8cdef02bc3a139d4cac0a22bb029e8/2020/11/17/east-west-inspection-model-high-res.png">
            <a:extLst>
              <a:ext uri="{FF2B5EF4-FFF2-40B4-BE49-F238E27FC236}">
                <a16:creationId xmlns:a16="http://schemas.microsoft.com/office/drawing/2014/main" id="{7B5AFE9A-26C4-41DA-83C6-DFBAF3480B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54914" y="2132653"/>
            <a:ext cx="8798886" cy="2592693"/>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24AB990B-F220-4275-B12A-08A3DD807E32}"/>
              </a:ext>
            </a:extLst>
          </p:cNvPr>
          <p:cNvSpPr txBox="1"/>
          <p:nvPr/>
        </p:nvSpPr>
        <p:spPr>
          <a:xfrm>
            <a:off x="990149" y="2768787"/>
            <a:ext cx="1372501" cy="1200329"/>
          </a:xfrm>
          <a:prstGeom prst="rect">
            <a:avLst/>
          </a:prstGeom>
          <a:noFill/>
        </p:spPr>
        <p:txBody>
          <a:bodyPr wrap="square" rtlCol="0">
            <a:spAutoFit/>
          </a:bodyPr>
          <a:lstStyle/>
          <a:p>
            <a:r>
              <a:rPr lang="en-US" dirty="0"/>
              <a:t>East-West Traffic Inspection (Inter-VPC)</a:t>
            </a:r>
            <a:endParaRPr lang="en-AU" dirty="0"/>
          </a:p>
        </p:txBody>
      </p:sp>
    </p:spTree>
    <p:extLst>
      <p:ext uri="{BB962C8B-B14F-4D97-AF65-F5344CB8AC3E}">
        <p14:creationId xmlns:p14="http://schemas.microsoft.com/office/powerpoint/2010/main" val="1244754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832694"/>
            <a:ext cx="11188700" cy="535531"/>
          </a:xfrm>
        </p:spPr>
        <p:txBody>
          <a:bodyPr/>
          <a:lstStyle/>
          <a:p>
            <a:r>
              <a:rPr lang="en-US" dirty="0"/>
              <a:t>Appendix D: Inspection VPC (VPC &amp; on-premise)</a:t>
            </a:r>
            <a:endParaRPr lang="en-AU" dirty="0"/>
          </a:p>
        </p:txBody>
      </p:sp>
      <p:sp>
        <p:nvSpPr>
          <p:cNvPr id="4" name="Slide Number Placeholder 3"/>
          <p:cNvSpPr>
            <a:spLocks noGrp="1"/>
          </p:cNvSpPr>
          <p:nvPr>
            <p:ph type="sldNum" sz="quarter" idx="4"/>
          </p:nvPr>
        </p:nvSpPr>
        <p:spPr/>
        <p:txBody>
          <a:bodyPr/>
          <a:lstStyle/>
          <a:p>
            <a:fld id="{FCC0A8DD-795A-4698-9080-8DA251D23CCA}" type="slidenum">
              <a:rPr lang="en-US" smtClean="0"/>
              <a:pPr/>
              <a:t>18</a:t>
            </a:fld>
            <a:endParaRPr lang="en-US"/>
          </a:p>
        </p:txBody>
      </p:sp>
      <p:sp>
        <p:nvSpPr>
          <p:cNvPr id="12" name="TextBox 11">
            <a:extLst>
              <a:ext uri="{FF2B5EF4-FFF2-40B4-BE49-F238E27FC236}">
                <a16:creationId xmlns:a16="http://schemas.microsoft.com/office/drawing/2014/main" id="{24AB990B-F220-4275-B12A-08A3DD807E32}"/>
              </a:ext>
            </a:extLst>
          </p:cNvPr>
          <p:cNvSpPr txBox="1"/>
          <p:nvPr/>
        </p:nvSpPr>
        <p:spPr>
          <a:xfrm>
            <a:off x="990149" y="2114737"/>
            <a:ext cx="1848301" cy="2585323"/>
          </a:xfrm>
          <a:prstGeom prst="rect">
            <a:avLst/>
          </a:prstGeom>
          <a:noFill/>
        </p:spPr>
        <p:txBody>
          <a:bodyPr wrap="square" rtlCol="0">
            <a:spAutoFit/>
          </a:bodyPr>
          <a:lstStyle/>
          <a:p>
            <a:r>
              <a:rPr lang="en-US" dirty="0"/>
              <a:t>North-South Traffic Inspection (on-premise egress &amp; ingress via Transit Gateway and Direct Connect Gateway)</a:t>
            </a:r>
            <a:endParaRPr lang="en-AU" dirty="0"/>
          </a:p>
        </p:txBody>
      </p:sp>
      <p:pic>
        <p:nvPicPr>
          <p:cNvPr id="1030" name="Picture 6" descr="https://d2908q01vomqb2.cloudfront.net/5b384ce32d8cdef02bc3a139d4cac0a22bb029e8/2020/11/17/north-south-central-egress-high-res.png">
            <a:extLst>
              <a:ext uri="{FF2B5EF4-FFF2-40B4-BE49-F238E27FC236}">
                <a16:creationId xmlns:a16="http://schemas.microsoft.com/office/drawing/2014/main" id="{FD1E07C6-2F69-47EA-9E7A-31A4C63AA14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22386" y="1548590"/>
            <a:ext cx="8479465" cy="46570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7105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748862"/>
            <a:ext cx="10515600" cy="535531"/>
          </a:xfrm>
        </p:spPr>
        <p:txBody>
          <a:bodyPr/>
          <a:lstStyle/>
          <a:p>
            <a:r>
              <a:rPr lang="en-US" dirty="0"/>
              <a:t>Appendix E: Ingress VPC</a:t>
            </a:r>
            <a:endParaRPr lang="en-AU" dirty="0"/>
          </a:p>
        </p:txBody>
      </p:sp>
      <p:sp>
        <p:nvSpPr>
          <p:cNvPr id="4" name="Slide Number Placeholder 3"/>
          <p:cNvSpPr>
            <a:spLocks noGrp="1"/>
          </p:cNvSpPr>
          <p:nvPr>
            <p:ph type="sldNum" sz="quarter" idx="4"/>
          </p:nvPr>
        </p:nvSpPr>
        <p:spPr/>
        <p:txBody>
          <a:bodyPr/>
          <a:lstStyle/>
          <a:p>
            <a:fld id="{FCC0A8DD-795A-4698-9080-8DA251D23CCA}" type="slidenum">
              <a:rPr lang="en-US" smtClean="0"/>
              <a:pPr/>
              <a:t>19</a:t>
            </a:fld>
            <a:endParaRPr lang="en-US"/>
          </a:p>
        </p:txBody>
      </p:sp>
      <p:pic>
        <p:nvPicPr>
          <p:cNvPr id="7170" name="Picture 2" descr="https://d2908q01vomqb2.cloudfront.net/5b384ce32d8cdef02bc3a139d4cac0a22bb029e8/2020/11/19/index1.png">
            <a:extLst>
              <a:ext uri="{FF2B5EF4-FFF2-40B4-BE49-F238E27FC236}">
                <a16:creationId xmlns:a16="http://schemas.microsoft.com/office/drawing/2014/main" id="{C56B5CD9-9EBC-47A2-A4C6-3F9B8AA151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06061" y="1454162"/>
            <a:ext cx="9341069" cy="51473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22239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d2908q01vomqb2.cloudfront.net/5b384ce32d8cdef02bc3a139d4cac0a22bb029e8/2020/11/17/combined-igw-ingress-high-res.png">
            <a:extLst>
              <a:ext uri="{FF2B5EF4-FFF2-40B4-BE49-F238E27FC236}">
                <a16:creationId xmlns:a16="http://schemas.microsoft.com/office/drawing/2014/main" id="{D38BC65A-BBB3-40F0-A29B-86D98F4B4A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17038" y="1273112"/>
            <a:ext cx="7629520" cy="496228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838200" y="341681"/>
            <a:ext cx="10515600" cy="978729"/>
          </a:xfrm>
        </p:spPr>
        <p:txBody>
          <a:bodyPr/>
          <a:lstStyle/>
          <a:p>
            <a:r>
              <a:rPr lang="en-US" dirty="0"/>
              <a:t>Options considered: Combined (</a:t>
            </a:r>
            <a:r>
              <a:rPr lang="en-US" dirty="0" err="1"/>
              <a:t>Distributed+Centralized</a:t>
            </a:r>
            <a:r>
              <a:rPr lang="en-US" dirty="0"/>
              <a:t>) AWS Network Firewall</a:t>
            </a:r>
            <a:endParaRPr lang="en-AU" dirty="0"/>
          </a:p>
        </p:txBody>
      </p:sp>
      <p:sp>
        <p:nvSpPr>
          <p:cNvPr id="4" name="Slide Number Placeholder 3"/>
          <p:cNvSpPr>
            <a:spLocks noGrp="1"/>
          </p:cNvSpPr>
          <p:nvPr>
            <p:ph type="sldNum" sz="quarter" idx="4"/>
          </p:nvPr>
        </p:nvSpPr>
        <p:spPr/>
        <p:txBody>
          <a:bodyPr/>
          <a:lstStyle/>
          <a:p>
            <a:fld id="{FCC0A8DD-795A-4698-9080-8DA251D23CCA}" type="slidenum">
              <a:rPr lang="en-US" smtClean="0"/>
              <a:pPr/>
              <a:t>2</a:t>
            </a:fld>
            <a:endParaRPr lang="en-US"/>
          </a:p>
        </p:txBody>
      </p:sp>
      <p:sp>
        <p:nvSpPr>
          <p:cNvPr id="8" name="Content Placeholder 2">
            <a:extLst>
              <a:ext uri="{FF2B5EF4-FFF2-40B4-BE49-F238E27FC236}">
                <a16:creationId xmlns:a16="http://schemas.microsoft.com/office/drawing/2014/main" id="{ABBDB8AA-B46A-469C-8004-F235640B55E2}"/>
              </a:ext>
            </a:extLst>
          </p:cNvPr>
          <p:cNvSpPr txBox="1">
            <a:spLocks/>
          </p:cNvSpPr>
          <p:nvPr/>
        </p:nvSpPr>
        <p:spPr>
          <a:xfrm>
            <a:off x="838200" y="1607511"/>
            <a:ext cx="2614910" cy="3800061"/>
          </a:xfrm>
          <a:prstGeom prst="rect">
            <a:avLst/>
          </a:prstGeom>
        </p:spPr>
        <p:txBody>
          <a:bodyPr vert="horz" wrap="square" lIns="91440" tIns="45720" rIns="91440" bIns="45720" rtlCol="0" anchor="t" anchorCtr="0">
            <a:noAutofit/>
          </a:bodyPr>
          <a:lstStyle>
            <a:lvl1pPr marL="176213" indent="-176213" algn="l" defTabSz="914400" rtl="0" eaLnBrk="1" latinLnBrk="0" hangingPunct="1">
              <a:lnSpc>
                <a:spcPct val="100000"/>
              </a:lnSpc>
              <a:spcBef>
                <a:spcPts val="600"/>
              </a:spcBef>
              <a:buClr>
                <a:schemeClr val="bg2"/>
              </a:buClr>
              <a:buFont typeface="Arial" panose="020B0604020202020204" pitchFamily="34" charset="0"/>
              <a:buChar char="•"/>
              <a:defRPr sz="1600" kern="1200">
                <a:solidFill>
                  <a:srgbClr val="2A2C28"/>
                </a:solidFill>
                <a:latin typeface="+mj-lt"/>
                <a:ea typeface="+mn-ea"/>
                <a:cs typeface="+mn-cs"/>
              </a:defRPr>
            </a:lvl1pPr>
            <a:lvl2pPr marL="444500" indent="-176213" algn="l" defTabSz="914400" rtl="0" eaLnBrk="1" latinLnBrk="0" hangingPunct="1">
              <a:lnSpc>
                <a:spcPct val="100000"/>
              </a:lnSpc>
              <a:spcBef>
                <a:spcPts val="600"/>
              </a:spcBef>
              <a:buClr>
                <a:schemeClr val="tx2"/>
              </a:buClr>
              <a:buFont typeface="Arial" panose="020B0604020202020204" pitchFamily="34" charset="0"/>
              <a:buChar char="•"/>
              <a:defRPr sz="1600" kern="1200">
                <a:solidFill>
                  <a:srgbClr val="2A2C28"/>
                </a:solidFill>
                <a:latin typeface="+mj-lt"/>
                <a:ea typeface="+mn-ea"/>
                <a:cs typeface="+mn-cs"/>
              </a:defRPr>
            </a:lvl2pPr>
            <a:lvl3pPr marL="719138" indent="-182563" algn="l" defTabSz="914400" rtl="0" eaLnBrk="1" latinLnBrk="0" hangingPunct="1">
              <a:lnSpc>
                <a:spcPct val="100000"/>
              </a:lnSpc>
              <a:spcBef>
                <a:spcPts val="600"/>
              </a:spcBef>
              <a:buClr>
                <a:schemeClr val="tx2"/>
              </a:buClr>
              <a:buFont typeface="Arial" panose="020B0604020202020204" pitchFamily="34" charset="0"/>
              <a:buChar char="•"/>
              <a:defRPr sz="1600" kern="1200">
                <a:solidFill>
                  <a:srgbClr val="2A2C28"/>
                </a:solidFill>
                <a:latin typeface="+mj-lt"/>
                <a:ea typeface="+mn-ea"/>
                <a:cs typeface="+mn-cs"/>
              </a:defRPr>
            </a:lvl3pPr>
            <a:lvl4pPr marL="987425" indent="-182563" algn="l" defTabSz="914400" rtl="0" eaLnBrk="1" latinLnBrk="0" hangingPunct="1">
              <a:lnSpc>
                <a:spcPct val="100000"/>
              </a:lnSpc>
              <a:spcBef>
                <a:spcPts val="600"/>
              </a:spcBef>
              <a:buClr>
                <a:schemeClr val="tx2"/>
              </a:buClr>
              <a:buFont typeface="Arial" panose="020B0604020202020204" pitchFamily="34" charset="0"/>
              <a:buChar char="•"/>
              <a:tabLst/>
              <a:defRPr sz="1600" kern="1200">
                <a:solidFill>
                  <a:srgbClr val="2A2C28"/>
                </a:solidFill>
                <a:latin typeface="+mj-lt"/>
                <a:ea typeface="+mn-ea"/>
                <a:cs typeface="+mn-cs"/>
              </a:defRPr>
            </a:lvl4pPr>
            <a:lvl5pPr marL="1255713" indent="-176213" algn="l" defTabSz="914400" rtl="0" eaLnBrk="1" latinLnBrk="0" hangingPunct="1">
              <a:lnSpc>
                <a:spcPct val="100000"/>
              </a:lnSpc>
              <a:spcBef>
                <a:spcPts val="600"/>
              </a:spcBef>
              <a:buClr>
                <a:schemeClr val="tx2"/>
              </a:buClr>
              <a:buFont typeface="Arial" panose="020B0604020202020204" pitchFamily="34" charset="0"/>
              <a:buChar char="•"/>
              <a:defRPr sz="1600" kern="1200">
                <a:solidFill>
                  <a:srgbClr val="2A2C28"/>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dirty="0">
                <a:latin typeface="+mn-lt"/>
              </a:rPr>
              <a:t>For combined centralized and distributed deployment model, we can deploy AWS Network Firewall in the central inspection VPC and also in each VPC which requires local internet ingress and/or egress – </a:t>
            </a:r>
            <a:r>
              <a:rPr lang="en-US" sz="1200" b="1" dirty="0">
                <a:latin typeface="+mn-lt"/>
              </a:rPr>
              <a:t>existing VPC workloads</a:t>
            </a:r>
            <a:r>
              <a:rPr lang="en-US" sz="1200" dirty="0">
                <a:latin typeface="+mn-lt"/>
              </a:rPr>
              <a:t>.</a:t>
            </a:r>
          </a:p>
          <a:p>
            <a:r>
              <a:rPr lang="en-US" sz="1200" dirty="0">
                <a:latin typeface="+mn-lt"/>
              </a:rPr>
              <a:t>In this model, workloads can use local IGW and connect to internal networks (VPCs, on-premises) through the centralized inspection VPC.</a:t>
            </a:r>
          </a:p>
          <a:p>
            <a:r>
              <a:rPr lang="en-US" sz="1200" dirty="0">
                <a:latin typeface="+mn-lt"/>
              </a:rPr>
              <a:t>Private subnets in such VPC retain an option to use centralized internet egress VPC.</a:t>
            </a:r>
            <a:endParaRPr lang="en-AU" sz="1200" dirty="0">
              <a:latin typeface="+mn-lt"/>
            </a:endParaRPr>
          </a:p>
        </p:txBody>
      </p:sp>
      <p:sp>
        <p:nvSpPr>
          <p:cNvPr id="7" name="TextBox 6">
            <a:extLst>
              <a:ext uri="{FF2B5EF4-FFF2-40B4-BE49-F238E27FC236}">
                <a16:creationId xmlns:a16="http://schemas.microsoft.com/office/drawing/2014/main" id="{3EB85B7F-DE30-4F7D-A3E1-65005FD6B015}"/>
              </a:ext>
            </a:extLst>
          </p:cNvPr>
          <p:cNvSpPr txBox="1"/>
          <p:nvPr/>
        </p:nvSpPr>
        <p:spPr>
          <a:xfrm>
            <a:off x="6589176" y="5714923"/>
            <a:ext cx="3627916" cy="215444"/>
          </a:xfrm>
          <a:prstGeom prst="rect">
            <a:avLst/>
          </a:prstGeom>
          <a:noFill/>
        </p:spPr>
        <p:txBody>
          <a:bodyPr wrap="none" rtlCol="0">
            <a:spAutoFit/>
          </a:bodyPr>
          <a:lstStyle/>
          <a:p>
            <a:r>
              <a:rPr lang="en-US" sz="800" i="1" dirty="0"/>
              <a:t>Spoke VPC B with local IGW protected by dedicated AWS Network Firewall</a:t>
            </a:r>
            <a:endParaRPr lang="en-AU" sz="800" i="1" dirty="0"/>
          </a:p>
        </p:txBody>
      </p:sp>
      <p:sp>
        <p:nvSpPr>
          <p:cNvPr id="3" name="Rectangle 2">
            <a:extLst>
              <a:ext uri="{FF2B5EF4-FFF2-40B4-BE49-F238E27FC236}">
                <a16:creationId xmlns:a16="http://schemas.microsoft.com/office/drawing/2014/main" id="{5B416427-5B63-48D2-B367-BD3061D73DF1}"/>
              </a:ext>
            </a:extLst>
          </p:cNvPr>
          <p:cNvSpPr/>
          <p:nvPr/>
        </p:nvSpPr>
        <p:spPr>
          <a:xfrm>
            <a:off x="8027719" y="3249881"/>
            <a:ext cx="2493819" cy="1939636"/>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pic>
        <p:nvPicPr>
          <p:cNvPr id="9" name="Graphic 8">
            <a:extLst>
              <a:ext uri="{FF2B5EF4-FFF2-40B4-BE49-F238E27FC236}">
                <a16:creationId xmlns:a16="http://schemas.microsoft.com/office/drawing/2014/main" id="{D0F41848-5FCB-450E-A147-838302E97BA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37634" y="4292084"/>
            <a:ext cx="282843" cy="282843"/>
          </a:xfrm>
          <a:prstGeom prst="rect">
            <a:avLst/>
          </a:prstGeom>
        </p:spPr>
      </p:pic>
      <p:sp>
        <p:nvSpPr>
          <p:cNvPr id="5" name="TextBox 4">
            <a:extLst>
              <a:ext uri="{FF2B5EF4-FFF2-40B4-BE49-F238E27FC236}">
                <a16:creationId xmlns:a16="http://schemas.microsoft.com/office/drawing/2014/main" id="{6E04091C-C50C-4E6D-8879-47A04B0DFA2D}"/>
              </a:ext>
            </a:extLst>
          </p:cNvPr>
          <p:cNvSpPr txBox="1"/>
          <p:nvPr/>
        </p:nvSpPr>
        <p:spPr>
          <a:xfrm>
            <a:off x="7478108" y="4127366"/>
            <a:ext cx="771365" cy="184666"/>
          </a:xfrm>
          <a:prstGeom prst="rect">
            <a:avLst/>
          </a:prstGeom>
          <a:noFill/>
        </p:spPr>
        <p:txBody>
          <a:bodyPr wrap="none" rtlCol="0">
            <a:spAutoFit/>
          </a:bodyPr>
          <a:lstStyle/>
          <a:p>
            <a:r>
              <a:rPr lang="en-AU" sz="600" dirty="0"/>
              <a:t>Firewall endpoint</a:t>
            </a:r>
          </a:p>
        </p:txBody>
      </p:sp>
      <p:sp>
        <p:nvSpPr>
          <p:cNvPr id="6" name="Oval 5">
            <a:extLst>
              <a:ext uri="{FF2B5EF4-FFF2-40B4-BE49-F238E27FC236}">
                <a16:creationId xmlns:a16="http://schemas.microsoft.com/office/drawing/2014/main" id="{7FCA18C0-3915-4086-8172-1A53C8B0E02D}"/>
              </a:ext>
            </a:extLst>
          </p:cNvPr>
          <p:cNvSpPr/>
          <p:nvPr/>
        </p:nvSpPr>
        <p:spPr>
          <a:xfrm>
            <a:off x="8249473" y="2046514"/>
            <a:ext cx="158257" cy="151381"/>
          </a:xfrm>
          <a:prstGeom prst="ellipse">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Oval 10">
            <a:extLst>
              <a:ext uri="{FF2B5EF4-FFF2-40B4-BE49-F238E27FC236}">
                <a16:creationId xmlns:a16="http://schemas.microsoft.com/office/drawing/2014/main" id="{F5C9AAB8-5E34-4231-B510-D67F7FDE26FA}"/>
              </a:ext>
            </a:extLst>
          </p:cNvPr>
          <p:cNvSpPr/>
          <p:nvPr/>
        </p:nvSpPr>
        <p:spPr>
          <a:xfrm>
            <a:off x="8249472" y="2695217"/>
            <a:ext cx="158257" cy="151381"/>
          </a:xfrm>
          <a:prstGeom prst="ellipse">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12027892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748862"/>
            <a:ext cx="10515600" cy="535531"/>
          </a:xfrm>
        </p:spPr>
        <p:txBody>
          <a:bodyPr/>
          <a:lstStyle/>
          <a:p>
            <a:r>
              <a:rPr lang="en-US" dirty="0"/>
              <a:t>Appendix F: AWS Security Scope</a:t>
            </a:r>
            <a:endParaRPr lang="en-AU" dirty="0"/>
          </a:p>
        </p:txBody>
      </p:sp>
      <p:sp>
        <p:nvSpPr>
          <p:cNvPr id="4" name="Slide Number Placeholder 3"/>
          <p:cNvSpPr>
            <a:spLocks noGrp="1"/>
          </p:cNvSpPr>
          <p:nvPr>
            <p:ph type="sldNum" sz="quarter" idx="4"/>
          </p:nvPr>
        </p:nvSpPr>
        <p:spPr/>
        <p:txBody>
          <a:bodyPr/>
          <a:lstStyle/>
          <a:p>
            <a:fld id="{FCC0A8DD-795A-4698-9080-8DA251D23CCA}" type="slidenum">
              <a:rPr lang="en-US" smtClean="0"/>
              <a:pPr/>
              <a:t>20</a:t>
            </a:fld>
            <a:endParaRPr lang="en-US"/>
          </a:p>
        </p:txBody>
      </p:sp>
      <p:pic>
        <p:nvPicPr>
          <p:cNvPr id="3" name="Picture 2">
            <a:extLst>
              <a:ext uri="{FF2B5EF4-FFF2-40B4-BE49-F238E27FC236}">
                <a16:creationId xmlns:a16="http://schemas.microsoft.com/office/drawing/2014/main" id="{5366CEDF-AF5B-4037-927A-DACC0E7EF919}"/>
              </a:ext>
            </a:extLst>
          </p:cNvPr>
          <p:cNvPicPr>
            <a:picLocks noChangeAspect="1"/>
          </p:cNvPicPr>
          <p:nvPr/>
        </p:nvPicPr>
        <p:blipFill>
          <a:blip r:embed="rId2"/>
          <a:stretch>
            <a:fillRect/>
          </a:stretch>
        </p:blipFill>
        <p:spPr>
          <a:xfrm>
            <a:off x="838200" y="1315148"/>
            <a:ext cx="9861332" cy="5040133"/>
          </a:xfrm>
          <a:prstGeom prst="rect">
            <a:avLst/>
          </a:prstGeom>
        </p:spPr>
      </p:pic>
      <p:sp>
        <p:nvSpPr>
          <p:cNvPr id="5" name="TextBox 4">
            <a:extLst>
              <a:ext uri="{FF2B5EF4-FFF2-40B4-BE49-F238E27FC236}">
                <a16:creationId xmlns:a16="http://schemas.microsoft.com/office/drawing/2014/main" id="{5E9CD03B-1404-449F-967C-2373B96BFA63}"/>
              </a:ext>
            </a:extLst>
          </p:cNvPr>
          <p:cNvSpPr txBox="1"/>
          <p:nvPr/>
        </p:nvSpPr>
        <p:spPr>
          <a:xfrm>
            <a:off x="2546133" y="1718442"/>
            <a:ext cx="1805150" cy="307777"/>
          </a:xfrm>
          <a:prstGeom prst="rect">
            <a:avLst/>
          </a:prstGeom>
          <a:noFill/>
        </p:spPr>
        <p:txBody>
          <a:bodyPr wrap="square" rtlCol="0">
            <a:spAutoFit/>
          </a:bodyPr>
          <a:lstStyle/>
          <a:p>
            <a:r>
              <a:rPr lang="en-US" sz="1400" b="1" dirty="0">
                <a:highlight>
                  <a:srgbClr val="F3901D"/>
                </a:highlight>
              </a:rPr>
              <a:t>Network Firewall</a:t>
            </a:r>
            <a:endParaRPr lang="en-AU" sz="1400" b="1" dirty="0">
              <a:highlight>
                <a:srgbClr val="F3901D"/>
              </a:highlight>
            </a:endParaRPr>
          </a:p>
        </p:txBody>
      </p:sp>
    </p:spTree>
    <p:extLst>
      <p:ext uri="{BB962C8B-B14F-4D97-AF65-F5344CB8AC3E}">
        <p14:creationId xmlns:p14="http://schemas.microsoft.com/office/powerpoint/2010/main" val="3962950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838200" y="705742"/>
            <a:ext cx="10515600" cy="535531"/>
          </a:xfrm>
        </p:spPr>
        <p:txBody>
          <a:bodyPr/>
          <a:lstStyle/>
          <a:p>
            <a:r>
              <a:rPr lang="en-US" dirty="0"/>
              <a:t>Appendix H: Current AWS Organization Structure</a:t>
            </a:r>
            <a:endParaRPr lang="en-AU" dirty="0"/>
          </a:p>
        </p:txBody>
      </p:sp>
      <p:sp>
        <p:nvSpPr>
          <p:cNvPr id="7" name="Content Placeholder 6"/>
          <p:cNvSpPr>
            <a:spLocks noGrp="1"/>
          </p:cNvSpPr>
          <p:nvPr>
            <p:ph idx="1"/>
          </p:nvPr>
        </p:nvSpPr>
        <p:spPr>
          <a:xfrm>
            <a:off x="838200" y="1261853"/>
            <a:ext cx="10515600" cy="4860168"/>
          </a:xfrm>
        </p:spPr>
        <p:txBody>
          <a:bodyPr/>
          <a:lstStyle/>
          <a:p>
            <a:endParaRPr lang="en-US" sz="1400" dirty="0">
              <a:latin typeface="+mn-lt"/>
            </a:endParaRPr>
          </a:p>
          <a:p>
            <a:endParaRPr lang="en-US" sz="1400" dirty="0">
              <a:latin typeface="+mn-lt"/>
            </a:endParaRPr>
          </a:p>
          <a:p>
            <a:endParaRPr lang="en-US" sz="1400" dirty="0">
              <a:latin typeface="+mn-lt"/>
            </a:endParaRPr>
          </a:p>
          <a:p>
            <a:endParaRPr lang="en-AU" sz="1400" dirty="0">
              <a:latin typeface="+mn-lt"/>
            </a:endParaRPr>
          </a:p>
          <a:p>
            <a:endParaRPr lang="en-AU" sz="1400" dirty="0">
              <a:latin typeface="+mn-lt"/>
            </a:endParaRPr>
          </a:p>
        </p:txBody>
      </p:sp>
      <p:sp>
        <p:nvSpPr>
          <p:cNvPr id="5" name="Slide Number Placeholder 4"/>
          <p:cNvSpPr>
            <a:spLocks noGrp="1"/>
          </p:cNvSpPr>
          <p:nvPr>
            <p:ph type="sldNum" sz="quarter" idx="4"/>
          </p:nvPr>
        </p:nvSpPr>
        <p:spPr/>
        <p:txBody>
          <a:bodyPr/>
          <a:lstStyle/>
          <a:p>
            <a:fld id="{FCC0A8DD-795A-4698-9080-8DA251D23CCA}" type="slidenum">
              <a:rPr lang="en-US" smtClean="0"/>
              <a:pPr/>
              <a:t>21</a:t>
            </a:fld>
            <a:endParaRPr lang="en-US"/>
          </a:p>
        </p:txBody>
      </p:sp>
      <p:pic>
        <p:nvPicPr>
          <p:cNvPr id="2" name="Picture 1">
            <a:extLst>
              <a:ext uri="{FF2B5EF4-FFF2-40B4-BE49-F238E27FC236}">
                <a16:creationId xmlns:a16="http://schemas.microsoft.com/office/drawing/2014/main" id="{9EA52227-9B97-40E4-AD99-66CFFCAD78E1}"/>
              </a:ext>
            </a:extLst>
          </p:cNvPr>
          <p:cNvPicPr>
            <a:picLocks noChangeAspect="1"/>
          </p:cNvPicPr>
          <p:nvPr/>
        </p:nvPicPr>
        <p:blipFill>
          <a:blip r:embed="rId2"/>
          <a:stretch>
            <a:fillRect/>
          </a:stretch>
        </p:blipFill>
        <p:spPr>
          <a:xfrm>
            <a:off x="4641848" y="1261853"/>
            <a:ext cx="5019155" cy="5268004"/>
          </a:xfrm>
          <a:prstGeom prst="rect">
            <a:avLst/>
          </a:prstGeom>
        </p:spPr>
      </p:pic>
      <p:sp>
        <p:nvSpPr>
          <p:cNvPr id="3" name="TextBox 2">
            <a:extLst>
              <a:ext uri="{FF2B5EF4-FFF2-40B4-BE49-F238E27FC236}">
                <a16:creationId xmlns:a16="http://schemas.microsoft.com/office/drawing/2014/main" id="{3554577F-2554-4FB4-903F-639EAF9D3025}"/>
              </a:ext>
            </a:extLst>
          </p:cNvPr>
          <p:cNvSpPr txBox="1"/>
          <p:nvPr/>
        </p:nvSpPr>
        <p:spPr>
          <a:xfrm>
            <a:off x="1963837" y="1368225"/>
            <a:ext cx="2284151" cy="276999"/>
          </a:xfrm>
          <a:prstGeom prst="rect">
            <a:avLst/>
          </a:prstGeom>
          <a:noFill/>
        </p:spPr>
        <p:txBody>
          <a:bodyPr wrap="none" rtlCol="0">
            <a:spAutoFit/>
          </a:bodyPr>
          <a:lstStyle/>
          <a:p>
            <a:r>
              <a:rPr lang="en-US" sz="1200" dirty="0"/>
              <a:t>Management Account (Master)</a:t>
            </a:r>
            <a:endParaRPr lang="en-AU" sz="1200" dirty="0"/>
          </a:p>
        </p:txBody>
      </p:sp>
      <p:sp>
        <p:nvSpPr>
          <p:cNvPr id="12" name="TextBox 11">
            <a:extLst>
              <a:ext uri="{FF2B5EF4-FFF2-40B4-BE49-F238E27FC236}">
                <a16:creationId xmlns:a16="http://schemas.microsoft.com/office/drawing/2014/main" id="{B7E321B1-B5B2-49A2-BDE9-559C0D694AED}"/>
              </a:ext>
            </a:extLst>
          </p:cNvPr>
          <p:cNvSpPr txBox="1"/>
          <p:nvPr/>
        </p:nvSpPr>
        <p:spPr>
          <a:xfrm>
            <a:off x="2501997" y="2037627"/>
            <a:ext cx="1745991" cy="276999"/>
          </a:xfrm>
          <a:prstGeom prst="rect">
            <a:avLst/>
          </a:prstGeom>
          <a:noFill/>
        </p:spPr>
        <p:txBody>
          <a:bodyPr wrap="none" rtlCol="0">
            <a:spAutoFit/>
          </a:bodyPr>
          <a:lstStyle/>
          <a:p>
            <a:r>
              <a:rPr lang="en-US" sz="1200" dirty="0"/>
              <a:t>OU (Organization Unit)</a:t>
            </a:r>
            <a:endParaRPr lang="en-AU" sz="1200" dirty="0"/>
          </a:p>
        </p:txBody>
      </p:sp>
      <p:sp>
        <p:nvSpPr>
          <p:cNvPr id="14" name="TextBox 13">
            <a:extLst>
              <a:ext uri="{FF2B5EF4-FFF2-40B4-BE49-F238E27FC236}">
                <a16:creationId xmlns:a16="http://schemas.microsoft.com/office/drawing/2014/main" id="{636636D7-CE84-4E10-9456-092C45EC2255}"/>
              </a:ext>
            </a:extLst>
          </p:cNvPr>
          <p:cNvSpPr txBox="1"/>
          <p:nvPr/>
        </p:nvSpPr>
        <p:spPr>
          <a:xfrm>
            <a:off x="2021633" y="2938523"/>
            <a:ext cx="2274982" cy="276999"/>
          </a:xfrm>
          <a:prstGeom prst="rect">
            <a:avLst/>
          </a:prstGeom>
          <a:noFill/>
        </p:spPr>
        <p:txBody>
          <a:bodyPr wrap="none" rtlCol="0">
            <a:spAutoFit/>
          </a:bodyPr>
          <a:lstStyle/>
          <a:p>
            <a:r>
              <a:rPr lang="en-US" sz="1200" dirty="0"/>
              <a:t>Nested OU (Organization Unit)</a:t>
            </a:r>
            <a:endParaRPr lang="en-AU" sz="1200" dirty="0"/>
          </a:p>
        </p:txBody>
      </p:sp>
      <p:sp>
        <p:nvSpPr>
          <p:cNvPr id="15" name="TextBox 14">
            <a:extLst>
              <a:ext uri="{FF2B5EF4-FFF2-40B4-BE49-F238E27FC236}">
                <a16:creationId xmlns:a16="http://schemas.microsoft.com/office/drawing/2014/main" id="{B7578203-A6E6-4E71-A373-E1A5C5C5C578}"/>
              </a:ext>
            </a:extLst>
          </p:cNvPr>
          <p:cNvSpPr txBox="1"/>
          <p:nvPr/>
        </p:nvSpPr>
        <p:spPr>
          <a:xfrm>
            <a:off x="3508683" y="2568529"/>
            <a:ext cx="739305" cy="276999"/>
          </a:xfrm>
          <a:prstGeom prst="rect">
            <a:avLst/>
          </a:prstGeom>
          <a:noFill/>
        </p:spPr>
        <p:txBody>
          <a:bodyPr wrap="none" rtlCol="0">
            <a:spAutoFit/>
          </a:bodyPr>
          <a:lstStyle/>
          <a:p>
            <a:r>
              <a:rPr lang="en-US" sz="1200" dirty="0"/>
              <a:t>Account</a:t>
            </a:r>
            <a:endParaRPr lang="en-AU" sz="1200" dirty="0"/>
          </a:p>
        </p:txBody>
      </p:sp>
      <p:sp>
        <p:nvSpPr>
          <p:cNvPr id="16" name="TextBox 15">
            <a:extLst>
              <a:ext uri="{FF2B5EF4-FFF2-40B4-BE49-F238E27FC236}">
                <a16:creationId xmlns:a16="http://schemas.microsoft.com/office/drawing/2014/main" id="{F9B84EF1-6201-4F74-B060-D71C89EC6F0D}"/>
              </a:ext>
            </a:extLst>
          </p:cNvPr>
          <p:cNvSpPr txBox="1"/>
          <p:nvPr/>
        </p:nvSpPr>
        <p:spPr>
          <a:xfrm>
            <a:off x="3508682" y="3223823"/>
            <a:ext cx="739305" cy="276999"/>
          </a:xfrm>
          <a:prstGeom prst="rect">
            <a:avLst/>
          </a:prstGeom>
          <a:noFill/>
        </p:spPr>
        <p:txBody>
          <a:bodyPr wrap="none" rtlCol="0">
            <a:spAutoFit/>
          </a:bodyPr>
          <a:lstStyle/>
          <a:p>
            <a:r>
              <a:rPr lang="en-US" sz="1200" dirty="0"/>
              <a:t>Account</a:t>
            </a:r>
            <a:endParaRPr lang="en-AU" sz="1200" dirty="0"/>
          </a:p>
        </p:txBody>
      </p:sp>
      <p:cxnSp>
        <p:nvCxnSpPr>
          <p:cNvPr id="9" name="Straight Arrow Connector 8">
            <a:extLst>
              <a:ext uri="{FF2B5EF4-FFF2-40B4-BE49-F238E27FC236}">
                <a16:creationId xmlns:a16="http://schemas.microsoft.com/office/drawing/2014/main" id="{5CC02111-1ECE-4E7D-B938-67FE4762B748}"/>
              </a:ext>
            </a:extLst>
          </p:cNvPr>
          <p:cNvCxnSpPr>
            <a:cxnSpLocks/>
          </p:cNvCxnSpPr>
          <p:nvPr/>
        </p:nvCxnSpPr>
        <p:spPr>
          <a:xfrm flipV="1">
            <a:off x="4247988" y="1475860"/>
            <a:ext cx="2557926"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E075A1BB-C33E-4531-BC3F-27F424545E5B}"/>
              </a:ext>
            </a:extLst>
          </p:cNvPr>
          <p:cNvCxnSpPr>
            <a:stCxn id="12" idx="3"/>
          </p:cNvCxnSpPr>
          <p:nvPr/>
        </p:nvCxnSpPr>
        <p:spPr>
          <a:xfrm flipV="1">
            <a:off x="4247988" y="2176126"/>
            <a:ext cx="439759"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47D39661-D262-4952-ABF6-428639FFED4D}"/>
              </a:ext>
            </a:extLst>
          </p:cNvPr>
          <p:cNvCxnSpPr>
            <a:stCxn id="14" idx="3"/>
          </p:cNvCxnSpPr>
          <p:nvPr/>
        </p:nvCxnSpPr>
        <p:spPr>
          <a:xfrm flipV="1">
            <a:off x="4296615" y="3077022"/>
            <a:ext cx="1830251"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453D1DAF-3CDB-4E38-B3A5-DC8E0D3C8175}"/>
              </a:ext>
            </a:extLst>
          </p:cNvPr>
          <p:cNvCxnSpPr>
            <a:stCxn id="15" idx="3"/>
          </p:cNvCxnSpPr>
          <p:nvPr/>
        </p:nvCxnSpPr>
        <p:spPr>
          <a:xfrm flipV="1">
            <a:off x="4247988" y="2707028"/>
            <a:ext cx="1232060"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Left Brace 25">
            <a:extLst>
              <a:ext uri="{FF2B5EF4-FFF2-40B4-BE49-F238E27FC236}">
                <a16:creationId xmlns:a16="http://schemas.microsoft.com/office/drawing/2014/main" id="{9351B799-6D70-4458-9A45-2D09C9D29117}"/>
              </a:ext>
            </a:extLst>
          </p:cNvPr>
          <p:cNvSpPr/>
          <p:nvPr/>
        </p:nvSpPr>
        <p:spPr>
          <a:xfrm>
            <a:off x="4487119" y="3314218"/>
            <a:ext cx="154729" cy="92211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cxnSp>
        <p:nvCxnSpPr>
          <p:cNvPr id="28" name="Straight Arrow Connector 27">
            <a:extLst>
              <a:ext uri="{FF2B5EF4-FFF2-40B4-BE49-F238E27FC236}">
                <a16:creationId xmlns:a16="http://schemas.microsoft.com/office/drawing/2014/main" id="{6472DF22-1E1E-4F5C-9F5D-630571AB1BBE}"/>
              </a:ext>
            </a:extLst>
          </p:cNvPr>
          <p:cNvCxnSpPr>
            <a:stCxn id="16" idx="3"/>
          </p:cNvCxnSpPr>
          <p:nvPr/>
        </p:nvCxnSpPr>
        <p:spPr>
          <a:xfrm>
            <a:off x="4247987" y="3362323"/>
            <a:ext cx="269998" cy="59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Content Placeholder 6">
            <a:extLst>
              <a:ext uri="{FF2B5EF4-FFF2-40B4-BE49-F238E27FC236}">
                <a16:creationId xmlns:a16="http://schemas.microsoft.com/office/drawing/2014/main" id="{5D663316-AE96-45B3-A87C-3855A380C293}"/>
              </a:ext>
            </a:extLst>
          </p:cNvPr>
          <p:cNvSpPr txBox="1">
            <a:spLocks/>
          </p:cNvSpPr>
          <p:nvPr/>
        </p:nvSpPr>
        <p:spPr>
          <a:xfrm>
            <a:off x="838200" y="3929981"/>
            <a:ext cx="2788534" cy="1944547"/>
          </a:xfrm>
          <a:prstGeom prst="rect">
            <a:avLst/>
          </a:prstGeom>
        </p:spPr>
        <p:txBody>
          <a:bodyPr vert="horz" wrap="square" lIns="91440" tIns="45720" rIns="91440" bIns="45720" rtlCol="0" anchor="t" anchorCtr="0">
            <a:noAutofit/>
          </a:bodyPr>
          <a:lstStyle>
            <a:lvl1pPr marL="176213" indent="-176213" algn="l" defTabSz="914400" rtl="0" eaLnBrk="1" latinLnBrk="0" hangingPunct="1">
              <a:lnSpc>
                <a:spcPct val="100000"/>
              </a:lnSpc>
              <a:spcBef>
                <a:spcPts val="600"/>
              </a:spcBef>
              <a:buClr>
                <a:schemeClr val="bg2"/>
              </a:buClr>
              <a:buFont typeface="Arial" panose="020B0604020202020204" pitchFamily="34" charset="0"/>
              <a:buChar char="•"/>
              <a:defRPr sz="1600" kern="1200">
                <a:solidFill>
                  <a:srgbClr val="2A2C28"/>
                </a:solidFill>
                <a:latin typeface="+mj-lt"/>
                <a:ea typeface="+mn-ea"/>
                <a:cs typeface="+mn-cs"/>
              </a:defRPr>
            </a:lvl1pPr>
            <a:lvl2pPr marL="444500" indent="-176213" algn="l" defTabSz="914400" rtl="0" eaLnBrk="1" latinLnBrk="0" hangingPunct="1">
              <a:lnSpc>
                <a:spcPct val="100000"/>
              </a:lnSpc>
              <a:spcBef>
                <a:spcPts val="600"/>
              </a:spcBef>
              <a:buClr>
                <a:schemeClr val="tx2"/>
              </a:buClr>
              <a:buFont typeface="Arial" panose="020B0604020202020204" pitchFamily="34" charset="0"/>
              <a:buChar char="•"/>
              <a:defRPr sz="1600" kern="1200">
                <a:solidFill>
                  <a:srgbClr val="2A2C28"/>
                </a:solidFill>
                <a:latin typeface="+mj-lt"/>
                <a:ea typeface="+mn-ea"/>
                <a:cs typeface="+mn-cs"/>
              </a:defRPr>
            </a:lvl2pPr>
            <a:lvl3pPr marL="719138" indent="-182563" algn="l" defTabSz="914400" rtl="0" eaLnBrk="1" latinLnBrk="0" hangingPunct="1">
              <a:lnSpc>
                <a:spcPct val="100000"/>
              </a:lnSpc>
              <a:spcBef>
                <a:spcPts val="600"/>
              </a:spcBef>
              <a:buClr>
                <a:schemeClr val="tx2"/>
              </a:buClr>
              <a:buFont typeface="Arial" panose="020B0604020202020204" pitchFamily="34" charset="0"/>
              <a:buChar char="•"/>
              <a:defRPr sz="1600" kern="1200">
                <a:solidFill>
                  <a:srgbClr val="2A2C28"/>
                </a:solidFill>
                <a:latin typeface="+mj-lt"/>
                <a:ea typeface="+mn-ea"/>
                <a:cs typeface="+mn-cs"/>
              </a:defRPr>
            </a:lvl3pPr>
            <a:lvl4pPr marL="987425" indent="-182563" algn="l" defTabSz="914400" rtl="0" eaLnBrk="1" latinLnBrk="0" hangingPunct="1">
              <a:lnSpc>
                <a:spcPct val="100000"/>
              </a:lnSpc>
              <a:spcBef>
                <a:spcPts val="600"/>
              </a:spcBef>
              <a:buClr>
                <a:schemeClr val="tx2"/>
              </a:buClr>
              <a:buFont typeface="Arial" panose="020B0604020202020204" pitchFamily="34" charset="0"/>
              <a:buChar char="•"/>
              <a:tabLst/>
              <a:defRPr sz="1600" kern="1200">
                <a:solidFill>
                  <a:srgbClr val="2A2C28"/>
                </a:solidFill>
                <a:latin typeface="+mj-lt"/>
                <a:ea typeface="+mn-ea"/>
                <a:cs typeface="+mn-cs"/>
              </a:defRPr>
            </a:lvl4pPr>
            <a:lvl5pPr marL="1255713" indent="-176213" algn="l" defTabSz="914400" rtl="0" eaLnBrk="1" latinLnBrk="0" hangingPunct="1">
              <a:lnSpc>
                <a:spcPct val="100000"/>
              </a:lnSpc>
              <a:spcBef>
                <a:spcPts val="600"/>
              </a:spcBef>
              <a:buClr>
                <a:schemeClr val="tx2"/>
              </a:buClr>
              <a:buFont typeface="Arial" panose="020B0604020202020204" pitchFamily="34" charset="0"/>
              <a:buChar char="•"/>
              <a:defRPr sz="1600" kern="1200">
                <a:solidFill>
                  <a:srgbClr val="2A2C28"/>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i="1" dirty="0"/>
              <a:t>Note: this organization structure will be changed with the introduction of AWS Control Tower (part of AWS Cyber Remediation) for streamlined management and governance of multi-account AWS environment, called a landing zone.</a:t>
            </a:r>
            <a:endParaRPr lang="en-AU" sz="1200" dirty="0">
              <a:latin typeface="+mn-lt"/>
            </a:endParaRPr>
          </a:p>
        </p:txBody>
      </p:sp>
    </p:spTree>
    <p:extLst>
      <p:ext uri="{BB962C8B-B14F-4D97-AF65-F5344CB8AC3E}">
        <p14:creationId xmlns:p14="http://schemas.microsoft.com/office/powerpoint/2010/main" val="3548849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DCD1EE7-432C-DC63-60EF-7C86B90DC2A7}"/>
              </a:ext>
            </a:extLst>
          </p:cNvPr>
          <p:cNvSpPr>
            <a:spLocks noGrp="1"/>
          </p:cNvSpPr>
          <p:nvPr>
            <p:ph type="sldNum" sz="quarter" idx="4"/>
          </p:nvPr>
        </p:nvSpPr>
        <p:spPr/>
        <p:txBody>
          <a:bodyPr/>
          <a:lstStyle/>
          <a:p>
            <a:fld id="{FCC0A8DD-795A-4698-9080-8DA251D23CCA}" type="slidenum">
              <a:rPr lang="en-US" smtClean="0"/>
              <a:pPr/>
              <a:t>22</a:t>
            </a:fld>
            <a:endParaRPr lang="en-US"/>
          </a:p>
        </p:txBody>
      </p:sp>
      <p:pic>
        <p:nvPicPr>
          <p:cNvPr id="6" name="Picture 5">
            <a:extLst>
              <a:ext uri="{FF2B5EF4-FFF2-40B4-BE49-F238E27FC236}">
                <a16:creationId xmlns:a16="http://schemas.microsoft.com/office/drawing/2014/main" id="{97E1C872-5AEC-CACF-7728-08B4A41CFA06}"/>
              </a:ext>
            </a:extLst>
          </p:cNvPr>
          <p:cNvPicPr>
            <a:picLocks noChangeAspect="1"/>
          </p:cNvPicPr>
          <p:nvPr/>
        </p:nvPicPr>
        <p:blipFill>
          <a:blip r:embed="rId2"/>
          <a:stretch>
            <a:fillRect/>
          </a:stretch>
        </p:blipFill>
        <p:spPr>
          <a:xfrm>
            <a:off x="140619" y="256520"/>
            <a:ext cx="8100762" cy="3101609"/>
          </a:xfrm>
          <a:prstGeom prst="rect">
            <a:avLst/>
          </a:prstGeom>
        </p:spPr>
      </p:pic>
      <p:pic>
        <p:nvPicPr>
          <p:cNvPr id="8" name="Picture 7">
            <a:extLst>
              <a:ext uri="{FF2B5EF4-FFF2-40B4-BE49-F238E27FC236}">
                <a16:creationId xmlns:a16="http://schemas.microsoft.com/office/drawing/2014/main" id="{BD782008-4A29-231A-6745-B42F9CFCFFA2}"/>
              </a:ext>
            </a:extLst>
          </p:cNvPr>
          <p:cNvPicPr>
            <a:picLocks noChangeAspect="1"/>
          </p:cNvPicPr>
          <p:nvPr/>
        </p:nvPicPr>
        <p:blipFill>
          <a:blip r:embed="rId3"/>
          <a:stretch>
            <a:fillRect/>
          </a:stretch>
        </p:blipFill>
        <p:spPr>
          <a:xfrm>
            <a:off x="140619" y="3429000"/>
            <a:ext cx="7993485" cy="1783477"/>
          </a:xfrm>
          <a:prstGeom prst="rect">
            <a:avLst/>
          </a:prstGeom>
        </p:spPr>
      </p:pic>
    </p:spTree>
    <p:extLst>
      <p:ext uri="{BB962C8B-B14F-4D97-AF65-F5344CB8AC3E}">
        <p14:creationId xmlns:p14="http://schemas.microsoft.com/office/powerpoint/2010/main" val="830299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9A21D90-5F63-4157-A9DC-C5760ED218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26734" y="1156154"/>
            <a:ext cx="7209382" cy="5584316"/>
          </a:xfrm>
          <a:prstGeom prst="rect">
            <a:avLst/>
          </a:prstGeom>
        </p:spPr>
      </p:pic>
      <p:sp>
        <p:nvSpPr>
          <p:cNvPr id="6" name="Title 5"/>
          <p:cNvSpPr>
            <a:spLocks noGrp="1"/>
          </p:cNvSpPr>
          <p:nvPr>
            <p:ph type="title"/>
          </p:nvPr>
        </p:nvSpPr>
        <p:spPr>
          <a:xfrm>
            <a:off x="838200" y="659758"/>
            <a:ext cx="10515600" cy="814085"/>
          </a:xfrm>
        </p:spPr>
        <p:txBody>
          <a:bodyPr/>
          <a:lstStyle/>
          <a:p>
            <a:r>
              <a:rPr lang="en-US" dirty="0"/>
              <a:t>Architecture framework: Target AWS architecture</a:t>
            </a:r>
            <a:endParaRPr lang="en-AU" dirty="0"/>
          </a:p>
        </p:txBody>
      </p:sp>
      <p:sp>
        <p:nvSpPr>
          <p:cNvPr id="5" name="Slide Number Placeholder 4"/>
          <p:cNvSpPr>
            <a:spLocks noGrp="1"/>
          </p:cNvSpPr>
          <p:nvPr>
            <p:ph type="sldNum" sz="quarter" idx="4"/>
          </p:nvPr>
        </p:nvSpPr>
        <p:spPr/>
        <p:txBody>
          <a:bodyPr/>
          <a:lstStyle/>
          <a:p>
            <a:fld id="{FCC0A8DD-795A-4698-9080-8DA251D23CCA}" type="slidenum">
              <a:rPr lang="en-US" smtClean="0"/>
              <a:pPr/>
              <a:t>3</a:t>
            </a:fld>
            <a:endParaRPr lang="en-US"/>
          </a:p>
        </p:txBody>
      </p:sp>
      <p:sp>
        <p:nvSpPr>
          <p:cNvPr id="9" name="Content Placeholder 6">
            <a:extLst>
              <a:ext uri="{FF2B5EF4-FFF2-40B4-BE49-F238E27FC236}">
                <a16:creationId xmlns:a16="http://schemas.microsoft.com/office/drawing/2014/main" id="{2E691B72-F0F2-411C-BB32-B0CE54DFA93C}"/>
              </a:ext>
            </a:extLst>
          </p:cNvPr>
          <p:cNvSpPr txBox="1">
            <a:spLocks/>
          </p:cNvSpPr>
          <p:nvPr/>
        </p:nvSpPr>
        <p:spPr>
          <a:xfrm>
            <a:off x="838200" y="1156154"/>
            <a:ext cx="2788534" cy="5395118"/>
          </a:xfrm>
          <a:prstGeom prst="rect">
            <a:avLst/>
          </a:prstGeom>
        </p:spPr>
        <p:txBody>
          <a:bodyPr vert="horz" wrap="square" lIns="91440" tIns="45720" rIns="91440" bIns="45720" rtlCol="0" anchor="t" anchorCtr="0">
            <a:noAutofit/>
          </a:bodyPr>
          <a:lstStyle>
            <a:lvl1pPr marL="176213" indent="-176213" algn="l" defTabSz="914400" rtl="0" eaLnBrk="1" latinLnBrk="0" hangingPunct="1">
              <a:lnSpc>
                <a:spcPct val="100000"/>
              </a:lnSpc>
              <a:spcBef>
                <a:spcPts val="600"/>
              </a:spcBef>
              <a:buClr>
                <a:schemeClr val="bg2"/>
              </a:buClr>
              <a:buFont typeface="Arial" panose="020B0604020202020204" pitchFamily="34" charset="0"/>
              <a:buChar char="•"/>
              <a:defRPr sz="1600" kern="1200">
                <a:solidFill>
                  <a:srgbClr val="2A2C28"/>
                </a:solidFill>
                <a:latin typeface="+mj-lt"/>
                <a:ea typeface="+mn-ea"/>
                <a:cs typeface="+mn-cs"/>
              </a:defRPr>
            </a:lvl1pPr>
            <a:lvl2pPr marL="444500" indent="-176213" algn="l" defTabSz="914400" rtl="0" eaLnBrk="1" latinLnBrk="0" hangingPunct="1">
              <a:lnSpc>
                <a:spcPct val="100000"/>
              </a:lnSpc>
              <a:spcBef>
                <a:spcPts val="600"/>
              </a:spcBef>
              <a:buClr>
                <a:schemeClr val="tx2"/>
              </a:buClr>
              <a:buFont typeface="Arial" panose="020B0604020202020204" pitchFamily="34" charset="0"/>
              <a:buChar char="•"/>
              <a:defRPr sz="1600" kern="1200">
                <a:solidFill>
                  <a:srgbClr val="2A2C28"/>
                </a:solidFill>
                <a:latin typeface="+mj-lt"/>
                <a:ea typeface="+mn-ea"/>
                <a:cs typeface="+mn-cs"/>
              </a:defRPr>
            </a:lvl2pPr>
            <a:lvl3pPr marL="719138" indent="-182563" algn="l" defTabSz="914400" rtl="0" eaLnBrk="1" latinLnBrk="0" hangingPunct="1">
              <a:lnSpc>
                <a:spcPct val="100000"/>
              </a:lnSpc>
              <a:spcBef>
                <a:spcPts val="600"/>
              </a:spcBef>
              <a:buClr>
                <a:schemeClr val="tx2"/>
              </a:buClr>
              <a:buFont typeface="Arial" panose="020B0604020202020204" pitchFamily="34" charset="0"/>
              <a:buChar char="•"/>
              <a:defRPr sz="1600" kern="1200">
                <a:solidFill>
                  <a:srgbClr val="2A2C28"/>
                </a:solidFill>
                <a:latin typeface="+mj-lt"/>
                <a:ea typeface="+mn-ea"/>
                <a:cs typeface="+mn-cs"/>
              </a:defRPr>
            </a:lvl3pPr>
            <a:lvl4pPr marL="987425" indent="-182563" algn="l" defTabSz="914400" rtl="0" eaLnBrk="1" latinLnBrk="0" hangingPunct="1">
              <a:lnSpc>
                <a:spcPct val="100000"/>
              </a:lnSpc>
              <a:spcBef>
                <a:spcPts val="600"/>
              </a:spcBef>
              <a:buClr>
                <a:schemeClr val="tx2"/>
              </a:buClr>
              <a:buFont typeface="Arial" panose="020B0604020202020204" pitchFamily="34" charset="0"/>
              <a:buChar char="•"/>
              <a:tabLst/>
              <a:defRPr sz="1600" kern="1200">
                <a:solidFill>
                  <a:srgbClr val="2A2C28"/>
                </a:solidFill>
                <a:latin typeface="+mj-lt"/>
                <a:ea typeface="+mn-ea"/>
                <a:cs typeface="+mn-cs"/>
              </a:defRPr>
            </a:lvl4pPr>
            <a:lvl5pPr marL="1255713" indent="-176213" algn="l" defTabSz="914400" rtl="0" eaLnBrk="1" latinLnBrk="0" hangingPunct="1">
              <a:lnSpc>
                <a:spcPct val="100000"/>
              </a:lnSpc>
              <a:spcBef>
                <a:spcPts val="600"/>
              </a:spcBef>
              <a:buClr>
                <a:schemeClr val="tx2"/>
              </a:buClr>
              <a:buFont typeface="Arial" panose="020B0604020202020204" pitchFamily="34" charset="0"/>
              <a:buChar char="•"/>
              <a:defRPr sz="1600" kern="1200">
                <a:solidFill>
                  <a:srgbClr val="2A2C28"/>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050" dirty="0"/>
              <a:t>Introduction of the new ‘Inspection VPC Prod’, ‘Inspection VPC Non-Prod’, ‘Egress VPC’ and ‘Ingress VPC’ in Toll Networks Account for </a:t>
            </a:r>
            <a:r>
              <a:rPr lang="en-US" sz="1050" b="1" dirty="0"/>
              <a:t>Centralized Internet Firewall Deployment</a:t>
            </a:r>
            <a:r>
              <a:rPr lang="en-US" sz="1050" dirty="0"/>
              <a:t>.</a:t>
            </a:r>
          </a:p>
          <a:p>
            <a:r>
              <a:rPr lang="en-US" sz="1050" dirty="0"/>
              <a:t>Separate ‘Non-Prod Inspection VPC’ for testing of Firewall rules/policies prior to Production deployment.</a:t>
            </a:r>
          </a:p>
          <a:p>
            <a:r>
              <a:rPr lang="en-US" sz="1050" dirty="0"/>
              <a:t>AWS Network Firewall complements existing network and application security services on AWS by providing control and visibility to Layer 3-7 network traffic for the entire VPC allowing in depth defense, intrusion detection and prevention service.</a:t>
            </a:r>
          </a:p>
          <a:p>
            <a:r>
              <a:rPr lang="en-US" sz="1050" dirty="0"/>
              <a:t>Add/enable AWS Shield Advanced and WAF to ELB, CloudFront and EC2 to complement the existing security groups and network ACLs for protection against DDoS, SQL &amp; XSS injection, HTTP flood, IP reputation lists, bad bot etc. </a:t>
            </a:r>
          </a:p>
          <a:p>
            <a:r>
              <a:rPr lang="en-US" sz="1050" dirty="0">
                <a:latin typeface="+mn-lt"/>
              </a:rPr>
              <a:t>Dedicated Network Firewall (firewall endpoint) to be added to the ‘existing VPC’ (</a:t>
            </a:r>
            <a:r>
              <a:rPr lang="en-US" sz="1050" dirty="0" err="1">
                <a:latin typeface="+mn-lt"/>
              </a:rPr>
              <a:t>ie</a:t>
            </a:r>
            <a:r>
              <a:rPr lang="en-US" sz="1050" dirty="0">
                <a:latin typeface="+mn-lt"/>
              </a:rPr>
              <a:t>. </a:t>
            </a:r>
            <a:r>
              <a:rPr lang="en-US" sz="1050" b="1" dirty="0">
                <a:latin typeface="+mn-lt"/>
              </a:rPr>
              <a:t>Distributed Firewall </a:t>
            </a:r>
            <a:r>
              <a:rPr lang="en-US" sz="1050" dirty="0">
                <a:latin typeface="+mn-lt"/>
              </a:rPr>
              <a:t>model) -  </a:t>
            </a:r>
            <a:r>
              <a:rPr lang="en-US" sz="1050" u="sng" dirty="0">
                <a:highlight>
                  <a:srgbClr val="FFFF00"/>
                </a:highlight>
                <a:latin typeface="+mn-lt"/>
              </a:rPr>
              <a:t>only by exemption</a:t>
            </a:r>
            <a:r>
              <a:rPr lang="en-US" sz="1050" dirty="0">
                <a:latin typeface="+mn-lt"/>
              </a:rPr>
              <a:t>, where we cannot migrate the existing workloads due to its complexity, business impact or technical limitation moving to the Centralized model.</a:t>
            </a:r>
          </a:p>
          <a:p>
            <a:r>
              <a:rPr lang="en-US" sz="1050" dirty="0">
                <a:latin typeface="+mn-lt"/>
              </a:rPr>
              <a:t>Transit Gateway route tables to be updated.</a:t>
            </a:r>
          </a:p>
          <a:p>
            <a:pPr marL="0" indent="0">
              <a:buNone/>
            </a:pPr>
            <a:endParaRPr lang="en-US" sz="1050" dirty="0">
              <a:latin typeface="+mn-lt"/>
            </a:endParaRPr>
          </a:p>
          <a:p>
            <a:endParaRPr lang="en-AU" sz="1050" dirty="0">
              <a:latin typeface="+mn-lt"/>
            </a:endParaRPr>
          </a:p>
        </p:txBody>
      </p:sp>
      <p:sp>
        <p:nvSpPr>
          <p:cNvPr id="10" name="TextBox 9">
            <a:extLst>
              <a:ext uri="{FF2B5EF4-FFF2-40B4-BE49-F238E27FC236}">
                <a16:creationId xmlns:a16="http://schemas.microsoft.com/office/drawing/2014/main" id="{E6645FD3-C29B-49B4-AF1D-33291CA64857}"/>
              </a:ext>
            </a:extLst>
          </p:cNvPr>
          <p:cNvSpPr txBox="1"/>
          <p:nvPr/>
        </p:nvSpPr>
        <p:spPr>
          <a:xfrm>
            <a:off x="3886731" y="5859688"/>
            <a:ext cx="2371315" cy="461665"/>
          </a:xfrm>
          <a:prstGeom prst="rect">
            <a:avLst/>
          </a:prstGeom>
          <a:noFill/>
        </p:spPr>
        <p:txBody>
          <a:bodyPr wrap="square" rtlCol="0">
            <a:spAutoFit/>
          </a:bodyPr>
          <a:lstStyle/>
          <a:p>
            <a:r>
              <a:rPr lang="en-US" sz="800" i="1" dirty="0"/>
              <a:t>NOTE: This is a subset view of AWS environment for demonstration purposes only.</a:t>
            </a:r>
          </a:p>
          <a:p>
            <a:r>
              <a:rPr lang="en-US" sz="800" i="1" dirty="0"/>
              <a:t>* Web proxy is added for future enhancement.</a:t>
            </a:r>
          </a:p>
        </p:txBody>
      </p:sp>
      <p:sp>
        <p:nvSpPr>
          <p:cNvPr id="11" name="TextBox 10">
            <a:extLst>
              <a:ext uri="{FF2B5EF4-FFF2-40B4-BE49-F238E27FC236}">
                <a16:creationId xmlns:a16="http://schemas.microsoft.com/office/drawing/2014/main" id="{1899E3FB-B01C-4800-98F7-91DBE1F566D1}"/>
              </a:ext>
            </a:extLst>
          </p:cNvPr>
          <p:cNvSpPr txBox="1"/>
          <p:nvPr/>
        </p:nvSpPr>
        <p:spPr>
          <a:xfrm>
            <a:off x="9695244" y="5859688"/>
            <a:ext cx="920445" cy="338554"/>
          </a:xfrm>
          <a:prstGeom prst="rect">
            <a:avLst/>
          </a:prstGeom>
          <a:noFill/>
        </p:spPr>
        <p:txBody>
          <a:bodyPr wrap="none" rtlCol="0">
            <a:spAutoFit/>
          </a:bodyPr>
          <a:lstStyle/>
          <a:p>
            <a:r>
              <a:rPr lang="en-US" sz="800" dirty="0"/>
              <a:t>Outbound traffic</a:t>
            </a:r>
          </a:p>
          <a:p>
            <a:r>
              <a:rPr lang="en-US" sz="800" dirty="0"/>
              <a:t>Inbound traffic</a:t>
            </a:r>
            <a:endParaRPr lang="en-AU" sz="800" dirty="0"/>
          </a:p>
        </p:txBody>
      </p:sp>
      <p:cxnSp>
        <p:nvCxnSpPr>
          <p:cNvPr id="12" name="Straight Connector 11">
            <a:extLst>
              <a:ext uri="{FF2B5EF4-FFF2-40B4-BE49-F238E27FC236}">
                <a16:creationId xmlns:a16="http://schemas.microsoft.com/office/drawing/2014/main" id="{F54BD17D-1629-4A3C-A419-ED146778654E}"/>
              </a:ext>
            </a:extLst>
          </p:cNvPr>
          <p:cNvCxnSpPr>
            <a:cxnSpLocks/>
          </p:cNvCxnSpPr>
          <p:nvPr/>
        </p:nvCxnSpPr>
        <p:spPr>
          <a:xfrm flipH="1">
            <a:off x="9379352" y="5974861"/>
            <a:ext cx="331325"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E4A92987-1753-4452-8A80-151A038D0A8A}"/>
              </a:ext>
            </a:extLst>
          </p:cNvPr>
          <p:cNvCxnSpPr>
            <a:cxnSpLocks/>
          </p:cNvCxnSpPr>
          <p:nvPr/>
        </p:nvCxnSpPr>
        <p:spPr>
          <a:xfrm flipH="1">
            <a:off x="9394785" y="6113760"/>
            <a:ext cx="315892" cy="0"/>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06CBE728-9362-4BD2-9A28-94F271734E65}"/>
              </a:ext>
            </a:extLst>
          </p:cNvPr>
          <p:cNvSpPr txBox="1"/>
          <p:nvPr/>
        </p:nvSpPr>
        <p:spPr>
          <a:xfrm>
            <a:off x="4174603" y="6351959"/>
            <a:ext cx="2673752" cy="246221"/>
          </a:xfrm>
          <a:prstGeom prst="rect">
            <a:avLst/>
          </a:prstGeom>
          <a:noFill/>
        </p:spPr>
        <p:txBody>
          <a:bodyPr wrap="square" rtlCol="0">
            <a:spAutoFit/>
          </a:bodyPr>
          <a:lstStyle/>
          <a:p>
            <a:r>
              <a:rPr lang="en-US" sz="1000" b="1" dirty="0"/>
              <a:t>Centralized Internet Firewall Deployment</a:t>
            </a:r>
          </a:p>
        </p:txBody>
      </p:sp>
    </p:spTree>
    <p:extLst>
      <p:ext uri="{BB962C8B-B14F-4D97-AF65-F5344CB8AC3E}">
        <p14:creationId xmlns:p14="http://schemas.microsoft.com/office/powerpoint/2010/main" val="2051900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838200" y="177425"/>
            <a:ext cx="10515600" cy="535531"/>
          </a:xfrm>
        </p:spPr>
        <p:txBody>
          <a:bodyPr/>
          <a:lstStyle/>
          <a:p>
            <a:r>
              <a:rPr lang="en-US" dirty="0"/>
              <a:t>Architecture framework: Target AWS architecture</a:t>
            </a:r>
            <a:endParaRPr lang="en-AU" dirty="0"/>
          </a:p>
        </p:txBody>
      </p:sp>
      <p:sp>
        <p:nvSpPr>
          <p:cNvPr id="5" name="Slide Number Placeholder 4"/>
          <p:cNvSpPr>
            <a:spLocks noGrp="1"/>
          </p:cNvSpPr>
          <p:nvPr>
            <p:ph type="sldNum" sz="quarter" idx="4"/>
          </p:nvPr>
        </p:nvSpPr>
        <p:spPr/>
        <p:txBody>
          <a:bodyPr/>
          <a:lstStyle/>
          <a:p>
            <a:fld id="{FCC0A8DD-795A-4698-9080-8DA251D23CCA}" type="slidenum">
              <a:rPr lang="en-US" smtClean="0"/>
              <a:pPr/>
              <a:t>4</a:t>
            </a:fld>
            <a:endParaRPr lang="en-US"/>
          </a:p>
        </p:txBody>
      </p:sp>
      <p:pic>
        <p:nvPicPr>
          <p:cNvPr id="4" name="Picture 3" descr="Graphical user interface, diagram, application&#10;&#10;Description automatically generated">
            <a:extLst>
              <a:ext uri="{FF2B5EF4-FFF2-40B4-BE49-F238E27FC236}">
                <a16:creationId xmlns:a16="http://schemas.microsoft.com/office/drawing/2014/main" id="{CD2E1909-47E2-4592-91AC-E8741AE3B8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67544" y="1567543"/>
            <a:ext cx="8881544" cy="4818493"/>
          </a:xfrm>
          <a:prstGeom prst="rect">
            <a:avLst/>
          </a:prstGeom>
        </p:spPr>
      </p:pic>
      <p:sp>
        <p:nvSpPr>
          <p:cNvPr id="8" name="Content Placeholder 6">
            <a:extLst>
              <a:ext uri="{FF2B5EF4-FFF2-40B4-BE49-F238E27FC236}">
                <a16:creationId xmlns:a16="http://schemas.microsoft.com/office/drawing/2014/main" id="{F4D1A50E-AE20-412C-AB36-9483F4628FC5}"/>
              </a:ext>
            </a:extLst>
          </p:cNvPr>
          <p:cNvSpPr txBox="1">
            <a:spLocks/>
          </p:cNvSpPr>
          <p:nvPr/>
        </p:nvSpPr>
        <p:spPr>
          <a:xfrm>
            <a:off x="838199" y="1191780"/>
            <a:ext cx="7363692" cy="300552"/>
          </a:xfrm>
          <a:prstGeom prst="rect">
            <a:avLst/>
          </a:prstGeom>
        </p:spPr>
        <p:txBody>
          <a:bodyPr vert="horz" wrap="square" lIns="91440" tIns="45720" rIns="91440" bIns="45720" rtlCol="0" anchor="t" anchorCtr="0">
            <a:noAutofit/>
          </a:bodyPr>
          <a:lstStyle>
            <a:lvl1pPr marL="176213" indent="-176213" algn="l" defTabSz="914400" rtl="0" eaLnBrk="1" latinLnBrk="0" hangingPunct="1">
              <a:lnSpc>
                <a:spcPct val="100000"/>
              </a:lnSpc>
              <a:spcBef>
                <a:spcPts val="600"/>
              </a:spcBef>
              <a:buClr>
                <a:schemeClr val="bg2"/>
              </a:buClr>
              <a:buFont typeface="Arial" panose="020B0604020202020204" pitchFamily="34" charset="0"/>
              <a:buChar char="•"/>
              <a:defRPr sz="1600" kern="1200">
                <a:solidFill>
                  <a:srgbClr val="2A2C28"/>
                </a:solidFill>
                <a:latin typeface="+mj-lt"/>
                <a:ea typeface="+mn-ea"/>
                <a:cs typeface="+mn-cs"/>
              </a:defRPr>
            </a:lvl1pPr>
            <a:lvl2pPr marL="444500" indent="-176213" algn="l" defTabSz="914400" rtl="0" eaLnBrk="1" latinLnBrk="0" hangingPunct="1">
              <a:lnSpc>
                <a:spcPct val="100000"/>
              </a:lnSpc>
              <a:spcBef>
                <a:spcPts val="600"/>
              </a:spcBef>
              <a:buClr>
                <a:schemeClr val="tx2"/>
              </a:buClr>
              <a:buFont typeface="Arial" panose="020B0604020202020204" pitchFamily="34" charset="0"/>
              <a:buChar char="•"/>
              <a:defRPr sz="1600" kern="1200">
                <a:solidFill>
                  <a:srgbClr val="2A2C28"/>
                </a:solidFill>
                <a:latin typeface="+mj-lt"/>
                <a:ea typeface="+mn-ea"/>
                <a:cs typeface="+mn-cs"/>
              </a:defRPr>
            </a:lvl2pPr>
            <a:lvl3pPr marL="719138" indent="-182563" algn="l" defTabSz="914400" rtl="0" eaLnBrk="1" latinLnBrk="0" hangingPunct="1">
              <a:lnSpc>
                <a:spcPct val="100000"/>
              </a:lnSpc>
              <a:spcBef>
                <a:spcPts val="600"/>
              </a:spcBef>
              <a:buClr>
                <a:schemeClr val="tx2"/>
              </a:buClr>
              <a:buFont typeface="Arial" panose="020B0604020202020204" pitchFamily="34" charset="0"/>
              <a:buChar char="•"/>
              <a:defRPr sz="1600" kern="1200">
                <a:solidFill>
                  <a:srgbClr val="2A2C28"/>
                </a:solidFill>
                <a:latin typeface="+mj-lt"/>
                <a:ea typeface="+mn-ea"/>
                <a:cs typeface="+mn-cs"/>
              </a:defRPr>
            </a:lvl3pPr>
            <a:lvl4pPr marL="987425" indent="-182563" algn="l" defTabSz="914400" rtl="0" eaLnBrk="1" latinLnBrk="0" hangingPunct="1">
              <a:lnSpc>
                <a:spcPct val="100000"/>
              </a:lnSpc>
              <a:spcBef>
                <a:spcPts val="600"/>
              </a:spcBef>
              <a:buClr>
                <a:schemeClr val="tx2"/>
              </a:buClr>
              <a:buFont typeface="Arial" panose="020B0604020202020204" pitchFamily="34" charset="0"/>
              <a:buChar char="•"/>
              <a:tabLst/>
              <a:defRPr sz="1600" kern="1200">
                <a:solidFill>
                  <a:srgbClr val="2A2C28"/>
                </a:solidFill>
                <a:latin typeface="+mj-lt"/>
                <a:ea typeface="+mn-ea"/>
                <a:cs typeface="+mn-cs"/>
              </a:defRPr>
            </a:lvl4pPr>
            <a:lvl5pPr marL="1255713" indent="-176213" algn="l" defTabSz="914400" rtl="0" eaLnBrk="1" latinLnBrk="0" hangingPunct="1">
              <a:lnSpc>
                <a:spcPct val="100000"/>
              </a:lnSpc>
              <a:spcBef>
                <a:spcPts val="600"/>
              </a:spcBef>
              <a:buClr>
                <a:schemeClr val="tx2"/>
              </a:buClr>
              <a:buFont typeface="Arial" panose="020B0604020202020204" pitchFamily="34" charset="0"/>
              <a:buChar char="•"/>
              <a:defRPr sz="1600" kern="1200">
                <a:solidFill>
                  <a:srgbClr val="2A2C28"/>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‘Ingress VPC’, ‘Egress VPC’ and ‘Inspection VPC’ model - </a:t>
            </a:r>
            <a:r>
              <a:rPr lang="en-US" i="1" dirty="0"/>
              <a:t>not recommended</a:t>
            </a:r>
            <a:endParaRPr lang="en-AU" b="1" dirty="0">
              <a:solidFill>
                <a:srgbClr val="FF0000"/>
              </a:solidFill>
              <a:latin typeface="+mn-lt"/>
            </a:endParaRPr>
          </a:p>
        </p:txBody>
      </p:sp>
    </p:spTree>
    <p:extLst>
      <p:ext uri="{BB962C8B-B14F-4D97-AF65-F5344CB8AC3E}">
        <p14:creationId xmlns:p14="http://schemas.microsoft.com/office/powerpoint/2010/main" val="2502822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aphical user interface, diagram, application&#10;&#10;Description automatically generated">
            <a:extLst>
              <a:ext uri="{FF2B5EF4-FFF2-40B4-BE49-F238E27FC236}">
                <a16:creationId xmlns:a16="http://schemas.microsoft.com/office/drawing/2014/main" id="{43EE800D-FB71-44E4-AB2F-2542A15FB3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26734" y="1209936"/>
            <a:ext cx="7191688" cy="5569502"/>
          </a:xfrm>
          <a:prstGeom prst="rect">
            <a:avLst/>
          </a:prstGeom>
        </p:spPr>
      </p:pic>
      <p:sp>
        <p:nvSpPr>
          <p:cNvPr id="6" name="Title 5"/>
          <p:cNvSpPr>
            <a:spLocks noGrp="1"/>
          </p:cNvSpPr>
          <p:nvPr>
            <p:ph type="title"/>
          </p:nvPr>
        </p:nvSpPr>
        <p:spPr>
          <a:xfrm>
            <a:off x="838200" y="212454"/>
            <a:ext cx="11060876" cy="978729"/>
          </a:xfrm>
        </p:spPr>
        <p:txBody>
          <a:bodyPr/>
          <a:lstStyle/>
          <a:p>
            <a:r>
              <a:rPr lang="en-US" dirty="0"/>
              <a:t>Architecture framework: Target AWS architecture ***UPDATED</a:t>
            </a:r>
            <a:endParaRPr lang="en-AU" dirty="0"/>
          </a:p>
        </p:txBody>
      </p:sp>
      <p:sp>
        <p:nvSpPr>
          <p:cNvPr id="5" name="Slide Number Placeholder 4"/>
          <p:cNvSpPr>
            <a:spLocks noGrp="1"/>
          </p:cNvSpPr>
          <p:nvPr>
            <p:ph type="sldNum" sz="quarter" idx="4"/>
          </p:nvPr>
        </p:nvSpPr>
        <p:spPr/>
        <p:txBody>
          <a:bodyPr/>
          <a:lstStyle/>
          <a:p>
            <a:fld id="{FCC0A8DD-795A-4698-9080-8DA251D23CCA}" type="slidenum">
              <a:rPr lang="en-US" smtClean="0"/>
              <a:pPr/>
              <a:t>5</a:t>
            </a:fld>
            <a:endParaRPr lang="en-US"/>
          </a:p>
        </p:txBody>
      </p:sp>
      <p:sp>
        <p:nvSpPr>
          <p:cNvPr id="9" name="Content Placeholder 6">
            <a:extLst>
              <a:ext uri="{FF2B5EF4-FFF2-40B4-BE49-F238E27FC236}">
                <a16:creationId xmlns:a16="http://schemas.microsoft.com/office/drawing/2014/main" id="{2E691B72-F0F2-411C-BB32-B0CE54DFA93C}"/>
              </a:ext>
            </a:extLst>
          </p:cNvPr>
          <p:cNvSpPr txBox="1">
            <a:spLocks/>
          </p:cNvSpPr>
          <p:nvPr/>
        </p:nvSpPr>
        <p:spPr>
          <a:xfrm>
            <a:off x="838200" y="1156154"/>
            <a:ext cx="2788534" cy="5395118"/>
          </a:xfrm>
          <a:prstGeom prst="rect">
            <a:avLst/>
          </a:prstGeom>
        </p:spPr>
        <p:txBody>
          <a:bodyPr vert="horz" wrap="square" lIns="91440" tIns="45720" rIns="91440" bIns="45720" rtlCol="0" anchor="t" anchorCtr="0">
            <a:noAutofit/>
          </a:bodyPr>
          <a:lstStyle>
            <a:lvl1pPr marL="176213" indent="-176213" algn="l" defTabSz="914400" rtl="0" eaLnBrk="1" latinLnBrk="0" hangingPunct="1">
              <a:lnSpc>
                <a:spcPct val="100000"/>
              </a:lnSpc>
              <a:spcBef>
                <a:spcPts val="600"/>
              </a:spcBef>
              <a:buClr>
                <a:schemeClr val="bg2"/>
              </a:buClr>
              <a:buFont typeface="Arial" panose="020B0604020202020204" pitchFamily="34" charset="0"/>
              <a:buChar char="•"/>
              <a:defRPr sz="1600" kern="1200">
                <a:solidFill>
                  <a:srgbClr val="2A2C28"/>
                </a:solidFill>
                <a:latin typeface="+mj-lt"/>
                <a:ea typeface="+mn-ea"/>
                <a:cs typeface="+mn-cs"/>
              </a:defRPr>
            </a:lvl1pPr>
            <a:lvl2pPr marL="444500" indent="-176213" algn="l" defTabSz="914400" rtl="0" eaLnBrk="1" latinLnBrk="0" hangingPunct="1">
              <a:lnSpc>
                <a:spcPct val="100000"/>
              </a:lnSpc>
              <a:spcBef>
                <a:spcPts val="600"/>
              </a:spcBef>
              <a:buClr>
                <a:schemeClr val="tx2"/>
              </a:buClr>
              <a:buFont typeface="Arial" panose="020B0604020202020204" pitchFamily="34" charset="0"/>
              <a:buChar char="•"/>
              <a:defRPr sz="1600" kern="1200">
                <a:solidFill>
                  <a:srgbClr val="2A2C28"/>
                </a:solidFill>
                <a:latin typeface="+mj-lt"/>
                <a:ea typeface="+mn-ea"/>
                <a:cs typeface="+mn-cs"/>
              </a:defRPr>
            </a:lvl2pPr>
            <a:lvl3pPr marL="719138" indent="-182563" algn="l" defTabSz="914400" rtl="0" eaLnBrk="1" latinLnBrk="0" hangingPunct="1">
              <a:lnSpc>
                <a:spcPct val="100000"/>
              </a:lnSpc>
              <a:spcBef>
                <a:spcPts val="600"/>
              </a:spcBef>
              <a:buClr>
                <a:schemeClr val="tx2"/>
              </a:buClr>
              <a:buFont typeface="Arial" panose="020B0604020202020204" pitchFamily="34" charset="0"/>
              <a:buChar char="•"/>
              <a:defRPr sz="1600" kern="1200">
                <a:solidFill>
                  <a:srgbClr val="2A2C28"/>
                </a:solidFill>
                <a:latin typeface="+mj-lt"/>
                <a:ea typeface="+mn-ea"/>
                <a:cs typeface="+mn-cs"/>
              </a:defRPr>
            </a:lvl3pPr>
            <a:lvl4pPr marL="987425" indent="-182563" algn="l" defTabSz="914400" rtl="0" eaLnBrk="1" latinLnBrk="0" hangingPunct="1">
              <a:lnSpc>
                <a:spcPct val="100000"/>
              </a:lnSpc>
              <a:spcBef>
                <a:spcPts val="600"/>
              </a:spcBef>
              <a:buClr>
                <a:schemeClr val="tx2"/>
              </a:buClr>
              <a:buFont typeface="Arial" panose="020B0604020202020204" pitchFamily="34" charset="0"/>
              <a:buChar char="•"/>
              <a:tabLst/>
              <a:defRPr sz="1600" kern="1200">
                <a:solidFill>
                  <a:srgbClr val="2A2C28"/>
                </a:solidFill>
                <a:latin typeface="+mj-lt"/>
                <a:ea typeface="+mn-ea"/>
                <a:cs typeface="+mn-cs"/>
              </a:defRPr>
            </a:lvl4pPr>
            <a:lvl5pPr marL="1255713" indent="-176213" algn="l" defTabSz="914400" rtl="0" eaLnBrk="1" latinLnBrk="0" hangingPunct="1">
              <a:lnSpc>
                <a:spcPct val="100000"/>
              </a:lnSpc>
              <a:spcBef>
                <a:spcPts val="600"/>
              </a:spcBef>
              <a:buClr>
                <a:schemeClr val="tx2"/>
              </a:buClr>
              <a:buFont typeface="Arial" panose="020B0604020202020204" pitchFamily="34" charset="0"/>
              <a:buChar char="•"/>
              <a:defRPr sz="1600" kern="1200">
                <a:solidFill>
                  <a:srgbClr val="2A2C28"/>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050" dirty="0"/>
              <a:t>Introduction of the new ‘Ingress VPC’ and ‘Inspection VPC’, in Toll Network Account for </a:t>
            </a:r>
            <a:r>
              <a:rPr lang="en-US" sz="1050" b="1" dirty="0"/>
              <a:t>Centralized Internet Firewall Deployment</a:t>
            </a:r>
            <a:r>
              <a:rPr lang="en-US" sz="1050" dirty="0"/>
              <a:t>.</a:t>
            </a:r>
          </a:p>
          <a:p>
            <a:r>
              <a:rPr lang="en-US" sz="1050" dirty="0"/>
              <a:t>Separate Prod and Non-Prod firewall traffic using </a:t>
            </a:r>
            <a:r>
              <a:rPr lang="en-US" sz="1050" b="1" dirty="0"/>
              <a:t>Firewall Rule Group</a:t>
            </a:r>
            <a:r>
              <a:rPr lang="en-US" sz="1050" dirty="0"/>
              <a:t>.</a:t>
            </a:r>
          </a:p>
          <a:p>
            <a:r>
              <a:rPr lang="en-US" sz="1050" dirty="0"/>
              <a:t>AWS Network Firewall complements existing network and application security services on AWS by providing control and visibility to Layer 3-7 network traffic for the entire VPC allowing in depth defense, intrusion detection and prevention service.</a:t>
            </a:r>
          </a:p>
          <a:p>
            <a:r>
              <a:rPr lang="en-US" sz="1050" dirty="0"/>
              <a:t>Add/enable AWS Shield Advanced and WAF to ELB, CloudFront and EC2 to complement the existing security groups and network ACLs for protection against DDoS, SQL &amp; XSS injection, HTTP flood, IP reputation lists, bad bot etc. </a:t>
            </a:r>
          </a:p>
          <a:p>
            <a:r>
              <a:rPr lang="en-US" sz="1050" dirty="0">
                <a:latin typeface="+mn-lt"/>
              </a:rPr>
              <a:t>Dedicated Network Firewall (firewall endpoint) to be added to the ‘existing VPC’ (</a:t>
            </a:r>
            <a:r>
              <a:rPr lang="en-US" sz="1050" dirty="0" err="1">
                <a:latin typeface="+mn-lt"/>
              </a:rPr>
              <a:t>ie</a:t>
            </a:r>
            <a:r>
              <a:rPr lang="en-US" sz="1050" dirty="0">
                <a:latin typeface="+mn-lt"/>
              </a:rPr>
              <a:t>. </a:t>
            </a:r>
            <a:r>
              <a:rPr lang="en-US" sz="1050" b="1" dirty="0">
                <a:latin typeface="+mn-lt"/>
              </a:rPr>
              <a:t>Distributed Firewall </a:t>
            </a:r>
            <a:r>
              <a:rPr lang="en-US" sz="1050" dirty="0">
                <a:latin typeface="+mn-lt"/>
              </a:rPr>
              <a:t>model) -  </a:t>
            </a:r>
            <a:r>
              <a:rPr lang="en-US" sz="1050" u="sng" dirty="0">
                <a:highlight>
                  <a:srgbClr val="FFFF00"/>
                </a:highlight>
                <a:latin typeface="+mn-lt"/>
              </a:rPr>
              <a:t>only by exemption</a:t>
            </a:r>
            <a:r>
              <a:rPr lang="en-US" sz="1050" dirty="0">
                <a:latin typeface="+mn-lt"/>
              </a:rPr>
              <a:t>, where we cannot migrate the existing workloads due to its complexity, business impact or technical limitation moving to the Centralized model.</a:t>
            </a:r>
          </a:p>
          <a:p>
            <a:r>
              <a:rPr lang="en-US" sz="1050" dirty="0">
                <a:latin typeface="+mn-lt"/>
              </a:rPr>
              <a:t>Transit Gateway route tables to be updated.</a:t>
            </a:r>
          </a:p>
          <a:p>
            <a:pPr marL="0" indent="0">
              <a:buNone/>
            </a:pPr>
            <a:endParaRPr lang="en-US" sz="1050" dirty="0">
              <a:latin typeface="+mn-lt"/>
            </a:endParaRPr>
          </a:p>
          <a:p>
            <a:endParaRPr lang="en-AU" sz="1050" dirty="0">
              <a:latin typeface="+mn-lt"/>
            </a:endParaRPr>
          </a:p>
        </p:txBody>
      </p:sp>
      <p:sp>
        <p:nvSpPr>
          <p:cNvPr id="10" name="TextBox 9">
            <a:extLst>
              <a:ext uri="{FF2B5EF4-FFF2-40B4-BE49-F238E27FC236}">
                <a16:creationId xmlns:a16="http://schemas.microsoft.com/office/drawing/2014/main" id="{E6645FD3-C29B-49B4-AF1D-33291CA64857}"/>
              </a:ext>
            </a:extLst>
          </p:cNvPr>
          <p:cNvSpPr txBox="1"/>
          <p:nvPr/>
        </p:nvSpPr>
        <p:spPr>
          <a:xfrm>
            <a:off x="3886731" y="5859688"/>
            <a:ext cx="2371315" cy="461665"/>
          </a:xfrm>
          <a:prstGeom prst="rect">
            <a:avLst/>
          </a:prstGeom>
          <a:noFill/>
        </p:spPr>
        <p:txBody>
          <a:bodyPr wrap="square" rtlCol="0">
            <a:spAutoFit/>
          </a:bodyPr>
          <a:lstStyle/>
          <a:p>
            <a:r>
              <a:rPr lang="en-US" sz="800" i="1" dirty="0"/>
              <a:t>NOTE: This is a subset view of AWS environment for demonstration purposes only.</a:t>
            </a:r>
          </a:p>
          <a:p>
            <a:r>
              <a:rPr lang="en-US" sz="800" i="1" dirty="0"/>
              <a:t>* Web proxy is added for future enhancement.</a:t>
            </a:r>
          </a:p>
        </p:txBody>
      </p:sp>
      <p:sp>
        <p:nvSpPr>
          <p:cNvPr id="11" name="TextBox 10">
            <a:extLst>
              <a:ext uri="{FF2B5EF4-FFF2-40B4-BE49-F238E27FC236}">
                <a16:creationId xmlns:a16="http://schemas.microsoft.com/office/drawing/2014/main" id="{1899E3FB-B01C-4800-98F7-91DBE1F566D1}"/>
              </a:ext>
            </a:extLst>
          </p:cNvPr>
          <p:cNvSpPr txBox="1"/>
          <p:nvPr/>
        </p:nvSpPr>
        <p:spPr>
          <a:xfrm>
            <a:off x="9695244" y="5859688"/>
            <a:ext cx="920445" cy="338554"/>
          </a:xfrm>
          <a:prstGeom prst="rect">
            <a:avLst/>
          </a:prstGeom>
          <a:noFill/>
        </p:spPr>
        <p:txBody>
          <a:bodyPr wrap="none" rtlCol="0">
            <a:spAutoFit/>
          </a:bodyPr>
          <a:lstStyle/>
          <a:p>
            <a:r>
              <a:rPr lang="en-US" sz="800" dirty="0"/>
              <a:t>Outbound traffic</a:t>
            </a:r>
          </a:p>
          <a:p>
            <a:r>
              <a:rPr lang="en-US" sz="800" dirty="0"/>
              <a:t>Inbound traffic</a:t>
            </a:r>
            <a:endParaRPr lang="en-AU" sz="800" dirty="0"/>
          </a:p>
        </p:txBody>
      </p:sp>
      <p:cxnSp>
        <p:nvCxnSpPr>
          <p:cNvPr id="12" name="Straight Connector 11">
            <a:extLst>
              <a:ext uri="{FF2B5EF4-FFF2-40B4-BE49-F238E27FC236}">
                <a16:creationId xmlns:a16="http://schemas.microsoft.com/office/drawing/2014/main" id="{F54BD17D-1629-4A3C-A419-ED146778654E}"/>
              </a:ext>
            </a:extLst>
          </p:cNvPr>
          <p:cNvCxnSpPr>
            <a:cxnSpLocks/>
          </p:cNvCxnSpPr>
          <p:nvPr/>
        </p:nvCxnSpPr>
        <p:spPr>
          <a:xfrm flipH="1">
            <a:off x="9379352" y="5974861"/>
            <a:ext cx="331325"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E4A92987-1753-4452-8A80-151A038D0A8A}"/>
              </a:ext>
            </a:extLst>
          </p:cNvPr>
          <p:cNvCxnSpPr>
            <a:cxnSpLocks/>
          </p:cNvCxnSpPr>
          <p:nvPr/>
        </p:nvCxnSpPr>
        <p:spPr>
          <a:xfrm flipH="1">
            <a:off x="9394785" y="6113760"/>
            <a:ext cx="315892" cy="0"/>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06CBE728-9362-4BD2-9A28-94F271734E65}"/>
              </a:ext>
            </a:extLst>
          </p:cNvPr>
          <p:cNvSpPr txBox="1"/>
          <p:nvPr/>
        </p:nvSpPr>
        <p:spPr>
          <a:xfrm>
            <a:off x="4174603" y="6351959"/>
            <a:ext cx="2673752" cy="246221"/>
          </a:xfrm>
          <a:prstGeom prst="rect">
            <a:avLst/>
          </a:prstGeom>
          <a:noFill/>
        </p:spPr>
        <p:txBody>
          <a:bodyPr wrap="square" rtlCol="0">
            <a:spAutoFit/>
          </a:bodyPr>
          <a:lstStyle/>
          <a:p>
            <a:r>
              <a:rPr lang="en-US" sz="1000" b="1" dirty="0"/>
              <a:t>Centralized Internet Firewall Deployment</a:t>
            </a:r>
          </a:p>
        </p:txBody>
      </p:sp>
    </p:spTree>
    <p:extLst>
      <p:ext uri="{BB962C8B-B14F-4D97-AF65-F5344CB8AC3E}">
        <p14:creationId xmlns:p14="http://schemas.microsoft.com/office/powerpoint/2010/main" val="16875042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838200" y="177425"/>
            <a:ext cx="10515600" cy="978729"/>
          </a:xfrm>
        </p:spPr>
        <p:txBody>
          <a:bodyPr/>
          <a:lstStyle/>
          <a:p>
            <a:r>
              <a:rPr lang="en-US" dirty="0"/>
              <a:t>Architecture framework: ‘UPDATED’ Target AWS architecture</a:t>
            </a:r>
            <a:endParaRPr lang="en-AU" dirty="0"/>
          </a:p>
        </p:txBody>
      </p:sp>
      <p:sp>
        <p:nvSpPr>
          <p:cNvPr id="5" name="Slide Number Placeholder 4"/>
          <p:cNvSpPr>
            <a:spLocks noGrp="1"/>
          </p:cNvSpPr>
          <p:nvPr>
            <p:ph type="sldNum" sz="quarter" idx="4"/>
          </p:nvPr>
        </p:nvSpPr>
        <p:spPr/>
        <p:txBody>
          <a:bodyPr/>
          <a:lstStyle/>
          <a:p>
            <a:fld id="{FCC0A8DD-795A-4698-9080-8DA251D23CCA}" type="slidenum">
              <a:rPr lang="en-US" smtClean="0"/>
              <a:pPr/>
              <a:t>6</a:t>
            </a:fld>
            <a:endParaRPr lang="en-US"/>
          </a:p>
        </p:txBody>
      </p:sp>
      <p:sp>
        <p:nvSpPr>
          <p:cNvPr id="8" name="Content Placeholder 6">
            <a:extLst>
              <a:ext uri="{FF2B5EF4-FFF2-40B4-BE49-F238E27FC236}">
                <a16:creationId xmlns:a16="http://schemas.microsoft.com/office/drawing/2014/main" id="{F4D1A50E-AE20-412C-AB36-9483F4628FC5}"/>
              </a:ext>
            </a:extLst>
          </p:cNvPr>
          <p:cNvSpPr txBox="1">
            <a:spLocks/>
          </p:cNvSpPr>
          <p:nvPr/>
        </p:nvSpPr>
        <p:spPr>
          <a:xfrm>
            <a:off x="838199" y="1191780"/>
            <a:ext cx="6556169" cy="300552"/>
          </a:xfrm>
          <a:prstGeom prst="rect">
            <a:avLst/>
          </a:prstGeom>
        </p:spPr>
        <p:txBody>
          <a:bodyPr vert="horz" wrap="square" lIns="91440" tIns="45720" rIns="91440" bIns="45720" rtlCol="0" anchor="t" anchorCtr="0">
            <a:noAutofit/>
          </a:bodyPr>
          <a:lstStyle>
            <a:lvl1pPr marL="176213" indent="-176213" algn="l" defTabSz="914400" rtl="0" eaLnBrk="1" latinLnBrk="0" hangingPunct="1">
              <a:lnSpc>
                <a:spcPct val="100000"/>
              </a:lnSpc>
              <a:spcBef>
                <a:spcPts val="600"/>
              </a:spcBef>
              <a:buClr>
                <a:schemeClr val="bg2"/>
              </a:buClr>
              <a:buFont typeface="Arial" panose="020B0604020202020204" pitchFamily="34" charset="0"/>
              <a:buChar char="•"/>
              <a:defRPr sz="1600" kern="1200">
                <a:solidFill>
                  <a:srgbClr val="2A2C28"/>
                </a:solidFill>
                <a:latin typeface="+mj-lt"/>
                <a:ea typeface="+mn-ea"/>
                <a:cs typeface="+mn-cs"/>
              </a:defRPr>
            </a:lvl1pPr>
            <a:lvl2pPr marL="444500" indent="-176213" algn="l" defTabSz="914400" rtl="0" eaLnBrk="1" latinLnBrk="0" hangingPunct="1">
              <a:lnSpc>
                <a:spcPct val="100000"/>
              </a:lnSpc>
              <a:spcBef>
                <a:spcPts val="600"/>
              </a:spcBef>
              <a:buClr>
                <a:schemeClr val="tx2"/>
              </a:buClr>
              <a:buFont typeface="Arial" panose="020B0604020202020204" pitchFamily="34" charset="0"/>
              <a:buChar char="•"/>
              <a:defRPr sz="1600" kern="1200">
                <a:solidFill>
                  <a:srgbClr val="2A2C28"/>
                </a:solidFill>
                <a:latin typeface="+mj-lt"/>
                <a:ea typeface="+mn-ea"/>
                <a:cs typeface="+mn-cs"/>
              </a:defRPr>
            </a:lvl2pPr>
            <a:lvl3pPr marL="719138" indent="-182563" algn="l" defTabSz="914400" rtl="0" eaLnBrk="1" latinLnBrk="0" hangingPunct="1">
              <a:lnSpc>
                <a:spcPct val="100000"/>
              </a:lnSpc>
              <a:spcBef>
                <a:spcPts val="600"/>
              </a:spcBef>
              <a:buClr>
                <a:schemeClr val="tx2"/>
              </a:buClr>
              <a:buFont typeface="Arial" panose="020B0604020202020204" pitchFamily="34" charset="0"/>
              <a:buChar char="•"/>
              <a:defRPr sz="1600" kern="1200">
                <a:solidFill>
                  <a:srgbClr val="2A2C28"/>
                </a:solidFill>
                <a:latin typeface="+mj-lt"/>
                <a:ea typeface="+mn-ea"/>
                <a:cs typeface="+mn-cs"/>
              </a:defRPr>
            </a:lvl3pPr>
            <a:lvl4pPr marL="987425" indent="-182563" algn="l" defTabSz="914400" rtl="0" eaLnBrk="1" latinLnBrk="0" hangingPunct="1">
              <a:lnSpc>
                <a:spcPct val="100000"/>
              </a:lnSpc>
              <a:spcBef>
                <a:spcPts val="600"/>
              </a:spcBef>
              <a:buClr>
                <a:schemeClr val="tx2"/>
              </a:buClr>
              <a:buFont typeface="Arial" panose="020B0604020202020204" pitchFamily="34" charset="0"/>
              <a:buChar char="•"/>
              <a:tabLst/>
              <a:defRPr sz="1600" kern="1200">
                <a:solidFill>
                  <a:srgbClr val="2A2C28"/>
                </a:solidFill>
                <a:latin typeface="+mj-lt"/>
                <a:ea typeface="+mn-ea"/>
                <a:cs typeface="+mn-cs"/>
              </a:defRPr>
            </a:lvl4pPr>
            <a:lvl5pPr marL="1255713" indent="-176213" algn="l" defTabSz="914400" rtl="0" eaLnBrk="1" latinLnBrk="0" hangingPunct="1">
              <a:lnSpc>
                <a:spcPct val="100000"/>
              </a:lnSpc>
              <a:spcBef>
                <a:spcPts val="600"/>
              </a:spcBef>
              <a:buClr>
                <a:schemeClr val="tx2"/>
              </a:buClr>
              <a:buFont typeface="Arial" panose="020B0604020202020204" pitchFamily="34" charset="0"/>
              <a:buChar char="•"/>
              <a:defRPr sz="1600" kern="1200">
                <a:solidFill>
                  <a:srgbClr val="2A2C28"/>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Central ‘Ingress VPC’ and ‘Inspection VPC’ model - </a:t>
            </a:r>
            <a:r>
              <a:rPr lang="en-US" b="1" dirty="0">
                <a:solidFill>
                  <a:srgbClr val="FF0000"/>
                </a:solidFill>
              </a:rPr>
              <a:t>RECOMMENDED</a:t>
            </a:r>
            <a:endParaRPr lang="en-AU" b="1" dirty="0">
              <a:solidFill>
                <a:srgbClr val="FF0000"/>
              </a:solidFill>
              <a:latin typeface="+mn-lt"/>
            </a:endParaRPr>
          </a:p>
        </p:txBody>
      </p:sp>
      <p:pic>
        <p:nvPicPr>
          <p:cNvPr id="3" name="Picture 2" descr="Graphical user interface, diagram&#10;&#10;Description automatically generated">
            <a:extLst>
              <a:ext uri="{FF2B5EF4-FFF2-40B4-BE49-F238E27FC236}">
                <a16:creationId xmlns:a16="http://schemas.microsoft.com/office/drawing/2014/main" id="{2FA48C86-937F-436D-B221-447FEC79E5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199" y="1770782"/>
            <a:ext cx="10283968" cy="4279076"/>
          </a:xfrm>
          <a:prstGeom prst="rect">
            <a:avLst/>
          </a:prstGeom>
        </p:spPr>
      </p:pic>
      <p:sp>
        <p:nvSpPr>
          <p:cNvPr id="7" name="TextBox 6">
            <a:extLst>
              <a:ext uri="{FF2B5EF4-FFF2-40B4-BE49-F238E27FC236}">
                <a16:creationId xmlns:a16="http://schemas.microsoft.com/office/drawing/2014/main" id="{6F40FDD8-1B91-42B6-AB3F-2E8D99801409}"/>
              </a:ext>
            </a:extLst>
          </p:cNvPr>
          <p:cNvSpPr txBox="1"/>
          <p:nvPr/>
        </p:nvSpPr>
        <p:spPr>
          <a:xfrm>
            <a:off x="1888176" y="4536375"/>
            <a:ext cx="452368" cy="169277"/>
          </a:xfrm>
          <a:prstGeom prst="rect">
            <a:avLst/>
          </a:prstGeom>
          <a:noFill/>
        </p:spPr>
        <p:txBody>
          <a:bodyPr wrap="none" rtlCol="0">
            <a:spAutoFit/>
          </a:bodyPr>
          <a:lstStyle/>
          <a:p>
            <a:r>
              <a:rPr lang="en-AU" sz="500" dirty="0"/>
              <a:t>Elastic IP</a:t>
            </a:r>
          </a:p>
        </p:txBody>
      </p:sp>
      <p:sp>
        <p:nvSpPr>
          <p:cNvPr id="9" name="TextBox 8">
            <a:extLst>
              <a:ext uri="{FF2B5EF4-FFF2-40B4-BE49-F238E27FC236}">
                <a16:creationId xmlns:a16="http://schemas.microsoft.com/office/drawing/2014/main" id="{E0842A8D-1FB2-40DE-9D45-1327CB4541CC}"/>
              </a:ext>
            </a:extLst>
          </p:cNvPr>
          <p:cNvSpPr txBox="1"/>
          <p:nvPr/>
        </p:nvSpPr>
        <p:spPr>
          <a:xfrm>
            <a:off x="3049978" y="4543358"/>
            <a:ext cx="452368" cy="169277"/>
          </a:xfrm>
          <a:prstGeom prst="rect">
            <a:avLst/>
          </a:prstGeom>
          <a:noFill/>
        </p:spPr>
        <p:txBody>
          <a:bodyPr wrap="none" rtlCol="0">
            <a:spAutoFit/>
          </a:bodyPr>
          <a:lstStyle/>
          <a:p>
            <a:r>
              <a:rPr lang="en-AU" sz="500" dirty="0"/>
              <a:t>Elastic IP</a:t>
            </a:r>
          </a:p>
        </p:txBody>
      </p:sp>
      <p:sp>
        <p:nvSpPr>
          <p:cNvPr id="10" name="TextBox 9">
            <a:extLst>
              <a:ext uri="{FF2B5EF4-FFF2-40B4-BE49-F238E27FC236}">
                <a16:creationId xmlns:a16="http://schemas.microsoft.com/office/drawing/2014/main" id="{B08B7FEC-9A4D-42CF-BEA8-9957DBC7BB93}"/>
              </a:ext>
            </a:extLst>
          </p:cNvPr>
          <p:cNvSpPr txBox="1"/>
          <p:nvPr/>
        </p:nvSpPr>
        <p:spPr>
          <a:xfrm>
            <a:off x="4245428" y="4536374"/>
            <a:ext cx="452368" cy="169277"/>
          </a:xfrm>
          <a:prstGeom prst="rect">
            <a:avLst/>
          </a:prstGeom>
          <a:noFill/>
        </p:spPr>
        <p:txBody>
          <a:bodyPr wrap="none" rtlCol="0">
            <a:spAutoFit/>
          </a:bodyPr>
          <a:lstStyle/>
          <a:p>
            <a:r>
              <a:rPr lang="en-AU" sz="500" dirty="0"/>
              <a:t>Elastic IP</a:t>
            </a:r>
          </a:p>
        </p:txBody>
      </p:sp>
    </p:spTree>
    <p:extLst>
      <p:ext uri="{BB962C8B-B14F-4D97-AF65-F5344CB8AC3E}">
        <p14:creationId xmlns:p14="http://schemas.microsoft.com/office/powerpoint/2010/main" val="208512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 schematic&#10;&#10;Description automatically generated">
            <a:extLst>
              <a:ext uri="{FF2B5EF4-FFF2-40B4-BE49-F238E27FC236}">
                <a16:creationId xmlns:a16="http://schemas.microsoft.com/office/drawing/2014/main" id="{280770D8-EFE8-4D82-B2E5-D1970BC528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32603" y="1044471"/>
            <a:ext cx="8126794" cy="5560717"/>
          </a:xfrm>
          <a:prstGeom prst="rect">
            <a:avLst/>
          </a:prstGeom>
        </p:spPr>
      </p:pic>
      <p:sp>
        <p:nvSpPr>
          <p:cNvPr id="6" name="Title 5"/>
          <p:cNvSpPr>
            <a:spLocks noGrp="1"/>
          </p:cNvSpPr>
          <p:nvPr>
            <p:ph type="title"/>
          </p:nvPr>
        </p:nvSpPr>
        <p:spPr>
          <a:xfrm>
            <a:off x="873826" y="262990"/>
            <a:ext cx="10515600" cy="978729"/>
          </a:xfrm>
        </p:spPr>
        <p:txBody>
          <a:bodyPr/>
          <a:lstStyle/>
          <a:p>
            <a:r>
              <a:rPr lang="en-US" dirty="0"/>
              <a:t>Architecture framework: ‘UPDATED’ Logical view (centralized)</a:t>
            </a:r>
            <a:endParaRPr lang="en-AU" dirty="0"/>
          </a:p>
        </p:txBody>
      </p:sp>
      <p:sp>
        <p:nvSpPr>
          <p:cNvPr id="5" name="Slide Number Placeholder 4"/>
          <p:cNvSpPr>
            <a:spLocks noGrp="1"/>
          </p:cNvSpPr>
          <p:nvPr>
            <p:ph type="sldNum" sz="quarter" idx="4"/>
          </p:nvPr>
        </p:nvSpPr>
        <p:spPr/>
        <p:txBody>
          <a:bodyPr/>
          <a:lstStyle/>
          <a:p>
            <a:fld id="{FCC0A8DD-795A-4698-9080-8DA251D23CCA}" type="slidenum">
              <a:rPr lang="en-US" smtClean="0"/>
              <a:pPr/>
              <a:t>7</a:t>
            </a:fld>
            <a:endParaRPr lang="en-US"/>
          </a:p>
        </p:txBody>
      </p:sp>
      <p:sp>
        <p:nvSpPr>
          <p:cNvPr id="9" name="TextBox 8">
            <a:extLst>
              <a:ext uri="{FF2B5EF4-FFF2-40B4-BE49-F238E27FC236}">
                <a16:creationId xmlns:a16="http://schemas.microsoft.com/office/drawing/2014/main" id="{CF3F2C7E-A0F8-4E83-8E0F-A2AE5073BC31}"/>
              </a:ext>
            </a:extLst>
          </p:cNvPr>
          <p:cNvSpPr txBox="1"/>
          <p:nvPr/>
        </p:nvSpPr>
        <p:spPr>
          <a:xfrm>
            <a:off x="1257300" y="1686046"/>
            <a:ext cx="1090363" cy="400110"/>
          </a:xfrm>
          <a:prstGeom prst="rect">
            <a:avLst/>
          </a:prstGeom>
          <a:noFill/>
        </p:spPr>
        <p:txBody>
          <a:bodyPr wrap="none" rtlCol="0">
            <a:spAutoFit/>
          </a:bodyPr>
          <a:lstStyle/>
          <a:p>
            <a:r>
              <a:rPr lang="en-US" sz="1000" dirty="0"/>
              <a:t>Outbound traffic</a:t>
            </a:r>
          </a:p>
          <a:p>
            <a:r>
              <a:rPr lang="en-US" sz="1000" dirty="0"/>
              <a:t>Inbound traffic</a:t>
            </a:r>
            <a:endParaRPr lang="en-AU" sz="1000" dirty="0"/>
          </a:p>
        </p:txBody>
      </p:sp>
      <p:cxnSp>
        <p:nvCxnSpPr>
          <p:cNvPr id="11" name="Straight Connector 10">
            <a:extLst>
              <a:ext uri="{FF2B5EF4-FFF2-40B4-BE49-F238E27FC236}">
                <a16:creationId xmlns:a16="http://schemas.microsoft.com/office/drawing/2014/main" id="{DF4163DB-F2A4-4EB2-ABF7-A9A8D11EE9D7}"/>
              </a:ext>
            </a:extLst>
          </p:cNvPr>
          <p:cNvCxnSpPr>
            <a:cxnSpLocks/>
          </p:cNvCxnSpPr>
          <p:nvPr/>
        </p:nvCxnSpPr>
        <p:spPr>
          <a:xfrm flipH="1">
            <a:off x="925975" y="1808935"/>
            <a:ext cx="331325"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C51E7179-7223-49D6-A6AE-18E8844078AB}"/>
              </a:ext>
            </a:extLst>
          </p:cNvPr>
          <p:cNvCxnSpPr>
            <a:cxnSpLocks/>
          </p:cNvCxnSpPr>
          <p:nvPr/>
        </p:nvCxnSpPr>
        <p:spPr>
          <a:xfrm flipH="1">
            <a:off x="941408" y="1967125"/>
            <a:ext cx="315892" cy="0"/>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A04FC576-4244-47F3-80A8-65836E51C986}"/>
              </a:ext>
            </a:extLst>
          </p:cNvPr>
          <p:cNvSpPr txBox="1"/>
          <p:nvPr/>
        </p:nvSpPr>
        <p:spPr>
          <a:xfrm>
            <a:off x="838201" y="2469485"/>
            <a:ext cx="1457696" cy="461665"/>
          </a:xfrm>
          <a:prstGeom prst="rect">
            <a:avLst/>
          </a:prstGeom>
          <a:noFill/>
        </p:spPr>
        <p:txBody>
          <a:bodyPr wrap="square" rtlCol="0">
            <a:spAutoFit/>
          </a:bodyPr>
          <a:lstStyle/>
          <a:p>
            <a:r>
              <a:rPr lang="en-US" sz="800" i="1" dirty="0"/>
              <a:t>* Refer to Appendix C – E for more detailed traffic flow.</a:t>
            </a:r>
            <a:endParaRPr lang="en-AU" sz="800" i="1" dirty="0"/>
          </a:p>
        </p:txBody>
      </p:sp>
    </p:spTree>
    <p:extLst>
      <p:ext uri="{BB962C8B-B14F-4D97-AF65-F5344CB8AC3E}">
        <p14:creationId xmlns:p14="http://schemas.microsoft.com/office/powerpoint/2010/main" val="56202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832694"/>
            <a:ext cx="10515600" cy="535531"/>
          </a:xfrm>
        </p:spPr>
        <p:txBody>
          <a:bodyPr/>
          <a:lstStyle/>
          <a:p>
            <a:r>
              <a:rPr lang="en-US" dirty="0"/>
              <a:t>Test Cases</a:t>
            </a:r>
            <a:endParaRPr lang="en-AU" dirty="0"/>
          </a:p>
        </p:txBody>
      </p:sp>
      <p:sp>
        <p:nvSpPr>
          <p:cNvPr id="4" name="Slide Number Placeholder 3"/>
          <p:cNvSpPr>
            <a:spLocks noGrp="1"/>
          </p:cNvSpPr>
          <p:nvPr>
            <p:ph type="sldNum" sz="quarter" idx="4"/>
          </p:nvPr>
        </p:nvSpPr>
        <p:spPr/>
        <p:txBody>
          <a:bodyPr/>
          <a:lstStyle/>
          <a:p>
            <a:fld id="{FCC0A8DD-795A-4698-9080-8DA251D23CCA}" type="slidenum">
              <a:rPr lang="en-US" smtClean="0"/>
              <a:pPr/>
              <a:t>8</a:t>
            </a:fld>
            <a:endParaRPr lang="en-US"/>
          </a:p>
        </p:txBody>
      </p:sp>
      <p:sp>
        <p:nvSpPr>
          <p:cNvPr id="6" name="Content Placeholder 6">
            <a:extLst>
              <a:ext uri="{FF2B5EF4-FFF2-40B4-BE49-F238E27FC236}">
                <a16:creationId xmlns:a16="http://schemas.microsoft.com/office/drawing/2014/main" id="{037E3AA0-168F-47B8-B6A6-CA651A580437}"/>
              </a:ext>
            </a:extLst>
          </p:cNvPr>
          <p:cNvSpPr txBox="1">
            <a:spLocks/>
          </p:cNvSpPr>
          <p:nvPr/>
        </p:nvSpPr>
        <p:spPr>
          <a:xfrm>
            <a:off x="838200" y="1792865"/>
            <a:ext cx="9406247" cy="4461163"/>
          </a:xfrm>
          <a:prstGeom prst="rect">
            <a:avLst/>
          </a:prstGeom>
        </p:spPr>
        <p:txBody>
          <a:bodyPr vert="horz" wrap="square" lIns="91440" tIns="45720" rIns="91440" bIns="45720" rtlCol="0" anchor="t" anchorCtr="0">
            <a:noAutofit/>
          </a:bodyPr>
          <a:lstStyle>
            <a:lvl1pPr marL="176213" indent="-176213" algn="l" defTabSz="914400" rtl="0" eaLnBrk="1" latinLnBrk="0" hangingPunct="1">
              <a:lnSpc>
                <a:spcPct val="100000"/>
              </a:lnSpc>
              <a:spcBef>
                <a:spcPts val="600"/>
              </a:spcBef>
              <a:buClr>
                <a:schemeClr val="bg2"/>
              </a:buClr>
              <a:buFont typeface="Arial" panose="020B0604020202020204" pitchFamily="34" charset="0"/>
              <a:buChar char="•"/>
              <a:defRPr sz="1600" kern="1200">
                <a:solidFill>
                  <a:srgbClr val="2A2C28"/>
                </a:solidFill>
                <a:latin typeface="+mj-lt"/>
                <a:ea typeface="+mn-ea"/>
                <a:cs typeface="+mn-cs"/>
              </a:defRPr>
            </a:lvl1pPr>
            <a:lvl2pPr marL="444500" indent="-176213" algn="l" defTabSz="914400" rtl="0" eaLnBrk="1" latinLnBrk="0" hangingPunct="1">
              <a:lnSpc>
                <a:spcPct val="100000"/>
              </a:lnSpc>
              <a:spcBef>
                <a:spcPts val="600"/>
              </a:spcBef>
              <a:buClr>
                <a:schemeClr val="tx2"/>
              </a:buClr>
              <a:buFont typeface="Arial" panose="020B0604020202020204" pitchFamily="34" charset="0"/>
              <a:buChar char="•"/>
              <a:defRPr sz="1600" kern="1200">
                <a:solidFill>
                  <a:srgbClr val="2A2C28"/>
                </a:solidFill>
                <a:latin typeface="+mj-lt"/>
                <a:ea typeface="+mn-ea"/>
                <a:cs typeface="+mn-cs"/>
              </a:defRPr>
            </a:lvl2pPr>
            <a:lvl3pPr marL="719138" indent="-182563" algn="l" defTabSz="914400" rtl="0" eaLnBrk="1" latinLnBrk="0" hangingPunct="1">
              <a:lnSpc>
                <a:spcPct val="100000"/>
              </a:lnSpc>
              <a:spcBef>
                <a:spcPts val="600"/>
              </a:spcBef>
              <a:buClr>
                <a:schemeClr val="tx2"/>
              </a:buClr>
              <a:buFont typeface="Arial" panose="020B0604020202020204" pitchFamily="34" charset="0"/>
              <a:buChar char="•"/>
              <a:defRPr sz="1600" kern="1200">
                <a:solidFill>
                  <a:srgbClr val="2A2C28"/>
                </a:solidFill>
                <a:latin typeface="+mj-lt"/>
                <a:ea typeface="+mn-ea"/>
                <a:cs typeface="+mn-cs"/>
              </a:defRPr>
            </a:lvl3pPr>
            <a:lvl4pPr marL="987425" indent="-182563" algn="l" defTabSz="914400" rtl="0" eaLnBrk="1" latinLnBrk="0" hangingPunct="1">
              <a:lnSpc>
                <a:spcPct val="100000"/>
              </a:lnSpc>
              <a:spcBef>
                <a:spcPts val="600"/>
              </a:spcBef>
              <a:buClr>
                <a:schemeClr val="tx2"/>
              </a:buClr>
              <a:buFont typeface="Arial" panose="020B0604020202020204" pitchFamily="34" charset="0"/>
              <a:buChar char="•"/>
              <a:tabLst/>
              <a:defRPr sz="1600" kern="1200">
                <a:solidFill>
                  <a:srgbClr val="2A2C28"/>
                </a:solidFill>
                <a:latin typeface="+mj-lt"/>
                <a:ea typeface="+mn-ea"/>
                <a:cs typeface="+mn-cs"/>
              </a:defRPr>
            </a:lvl4pPr>
            <a:lvl5pPr marL="1255713" indent="-176213" algn="l" defTabSz="914400" rtl="0" eaLnBrk="1" latinLnBrk="0" hangingPunct="1">
              <a:lnSpc>
                <a:spcPct val="100000"/>
              </a:lnSpc>
              <a:spcBef>
                <a:spcPts val="600"/>
              </a:spcBef>
              <a:buClr>
                <a:schemeClr val="tx2"/>
              </a:buClr>
              <a:buFont typeface="Arial" panose="020B0604020202020204" pitchFamily="34" charset="0"/>
              <a:buChar char="•"/>
              <a:defRPr sz="1600" kern="1200">
                <a:solidFill>
                  <a:srgbClr val="2A2C28"/>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buNone/>
            </a:pPr>
            <a:endParaRPr lang="en-AU" sz="1800" dirty="0">
              <a:effectLst/>
              <a:latin typeface="Calibri" panose="020F0502020204030204" pitchFamily="34" charset="0"/>
              <a:ea typeface="Calibri" panose="020F0502020204030204" pitchFamily="34" charset="0"/>
            </a:endParaRPr>
          </a:p>
        </p:txBody>
      </p:sp>
      <p:sp>
        <p:nvSpPr>
          <p:cNvPr id="7" name="TextBox 6">
            <a:extLst>
              <a:ext uri="{FF2B5EF4-FFF2-40B4-BE49-F238E27FC236}">
                <a16:creationId xmlns:a16="http://schemas.microsoft.com/office/drawing/2014/main" id="{8836AA84-AC39-4559-8114-3B220BF92262}"/>
              </a:ext>
            </a:extLst>
          </p:cNvPr>
          <p:cNvSpPr txBox="1"/>
          <p:nvPr/>
        </p:nvSpPr>
        <p:spPr>
          <a:xfrm>
            <a:off x="838199" y="1415445"/>
            <a:ext cx="9889177" cy="3539430"/>
          </a:xfrm>
          <a:prstGeom prst="rect">
            <a:avLst/>
          </a:prstGeom>
          <a:noFill/>
        </p:spPr>
        <p:txBody>
          <a:bodyPr wrap="square">
            <a:spAutoFit/>
          </a:bodyPr>
          <a:lstStyle/>
          <a:p>
            <a:r>
              <a:rPr lang="en-AU" sz="1600" u="sng" dirty="0"/>
              <a:t>Passed Test Cases</a:t>
            </a:r>
          </a:p>
          <a:p>
            <a:pPr marL="285750" indent="-285750">
              <a:buFont typeface="Arial" panose="020B0604020202020204" pitchFamily="34" charset="0"/>
              <a:buChar char="•"/>
            </a:pPr>
            <a:r>
              <a:rPr lang="en-AU" sz="1600" dirty="0"/>
              <a:t>Allow specific Public IP to ALB via </a:t>
            </a:r>
            <a:r>
              <a:rPr lang="en-AU" sz="1600" dirty="0" err="1"/>
              <a:t>Fw</a:t>
            </a:r>
            <a:endParaRPr lang="en-AU" sz="1600" dirty="0"/>
          </a:p>
          <a:p>
            <a:pPr marL="285750" indent="-285750">
              <a:buFont typeface="Arial" panose="020B0604020202020204" pitchFamily="34" charset="0"/>
              <a:buChar char="•"/>
            </a:pPr>
            <a:r>
              <a:rPr lang="en-AU" sz="1600" dirty="0"/>
              <a:t>Allow specific Public IP to ALB via WAF</a:t>
            </a:r>
          </a:p>
          <a:p>
            <a:pPr marL="285750" indent="-285750">
              <a:buFont typeface="Arial" panose="020B0604020202020204" pitchFamily="34" charset="0"/>
              <a:buChar char="•"/>
            </a:pPr>
            <a:r>
              <a:rPr lang="en-AU" sz="1600" dirty="0"/>
              <a:t>Allow specific Public IP to NLB</a:t>
            </a:r>
          </a:p>
          <a:p>
            <a:pPr marL="285750" indent="-285750">
              <a:buFont typeface="Arial" panose="020B0604020202020204" pitchFamily="34" charset="0"/>
              <a:buChar char="•"/>
            </a:pPr>
            <a:r>
              <a:rPr lang="en-AU" sz="1600" dirty="0"/>
              <a:t>Block specific Public IP to ALB via </a:t>
            </a:r>
            <a:r>
              <a:rPr lang="en-AU" sz="1600" dirty="0" err="1"/>
              <a:t>Fw</a:t>
            </a:r>
            <a:endParaRPr lang="en-AU" sz="1600" dirty="0"/>
          </a:p>
          <a:p>
            <a:pPr marL="285750" indent="-285750">
              <a:buFont typeface="Arial" panose="020B0604020202020204" pitchFamily="34" charset="0"/>
              <a:buChar char="•"/>
            </a:pPr>
            <a:r>
              <a:rPr lang="en-AU" sz="1600" dirty="0"/>
              <a:t>Block specific Public IP to ALB via WAF</a:t>
            </a:r>
          </a:p>
          <a:p>
            <a:pPr marL="285750" indent="-285750">
              <a:buFont typeface="Arial" panose="020B0604020202020204" pitchFamily="34" charset="0"/>
              <a:buChar char="•"/>
            </a:pPr>
            <a:r>
              <a:rPr lang="en-AU" sz="1600" dirty="0"/>
              <a:t>Block specific Public IP to NLB</a:t>
            </a:r>
          </a:p>
          <a:p>
            <a:pPr marL="285750" indent="-285750">
              <a:buFont typeface="Arial" panose="020B0604020202020204" pitchFamily="34" charset="0"/>
              <a:buChar char="•"/>
            </a:pPr>
            <a:r>
              <a:rPr lang="en-AU" sz="1600" dirty="0"/>
              <a:t>Allow inter VPC (VPC &lt;-&gt; VPC) connectivity</a:t>
            </a:r>
          </a:p>
          <a:p>
            <a:pPr marL="285750" indent="-285750">
              <a:buFont typeface="Arial" panose="020B0604020202020204" pitchFamily="34" charset="0"/>
              <a:buChar char="•"/>
            </a:pPr>
            <a:r>
              <a:rPr lang="en-AU" sz="1600" dirty="0"/>
              <a:t>Block inter VPC (VPC &lt;-&gt; VPC) connectivity</a:t>
            </a:r>
          </a:p>
          <a:p>
            <a:pPr marL="285750" indent="-285750">
              <a:buFont typeface="Arial" panose="020B0604020202020204" pitchFamily="34" charset="0"/>
              <a:buChar char="•"/>
            </a:pPr>
            <a:r>
              <a:rPr lang="en-AU" sz="1600" dirty="0"/>
              <a:t>Static Public IP for ALB - ALB behind NLB (</a:t>
            </a:r>
            <a:r>
              <a:rPr lang="en-AU" sz="1600" dirty="0" err="1"/>
              <a:t>ie</a:t>
            </a:r>
            <a:r>
              <a:rPr lang="en-AU" sz="1600" dirty="0"/>
              <a:t> NLB -&gt; ALB)</a:t>
            </a:r>
          </a:p>
          <a:p>
            <a:pPr marL="285750" indent="-285750">
              <a:buFont typeface="Arial" panose="020B0604020202020204" pitchFamily="34" charset="0"/>
              <a:buChar char="•"/>
            </a:pPr>
            <a:r>
              <a:rPr lang="en-AU" sz="1600" dirty="0"/>
              <a:t>- Allow specific IP</a:t>
            </a:r>
          </a:p>
          <a:p>
            <a:pPr marL="285750" indent="-285750">
              <a:buFont typeface="Arial" panose="020B0604020202020204" pitchFamily="34" charset="0"/>
              <a:buChar char="•"/>
            </a:pPr>
            <a:r>
              <a:rPr lang="en-AU" sz="1600" dirty="0"/>
              <a:t>- Block specific IP</a:t>
            </a:r>
          </a:p>
          <a:p>
            <a:pPr marL="285750" indent="-285750">
              <a:buFont typeface="Arial" panose="020B0604020202020204" pitchFamily="34" charset="0"/>
              <a:buChar char="•"/>
            </a:pPr>
            <a:r>
              <a:rPr lang="en-AU" sz="1600" dirty="0"/>
              <a:t>Allow EC2 access to Internet specific website/domain, </a:t>
            </a:r>
            <a:r>
              <a:rPr lang="en-AU" sz="1600" dirty="0" err="1"/>
              <a:t>eg</a:t>
            </a:r>
            <a:r>
              <a:rPr lang="en-AU" sz="1600" dirty="0"/>
              <a:t>: google.com</a:t>
            </a:r>
          </a:p>
          <a:p>
            <a:pPr marL="285750" indent="-285750">
              <a:buFont typeface="Arial" panose="020B0604020202020204" pitchFamily="34" charset="0"/>
              <a:buChar char="•"/>
            </a:pPr>
            <a:r>
              <a:rPr lang="en-AU" sz="1600" dirty="0"/>
              <a:t>Block EC2 from Internet access to specific website/domain, </a:t>
            </a:r>
            <a:r>
              <a:rPr lang="en-AU" sz="1600" dirty="0" err="1"/>
              <a:t>eg</a:t>
            </a:r>
            <a:r>
              <a:rPr lang="en-AU" sz="1600" dirty="0"/>
              <a:t>: youtube.com</a:t>
            </a:r>
          </a:p>
        </p:txBody>
      </p:sp>
    </p:spTree>
    <p:extLst>
      <p:ext uri="{BB962C8B-B14F-4D97-AF65-F5344CB8AC3E}">
        <p14:creationId xmlns:p14="http://schemas.microsoft.com/office/powerpoint/2010/main" val="3296781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9131"/>
            <a:ext cx="10515600" cy="535531"/>
          </a:xfrm>
        </p:spPr>
        <p:txBody>
          <a:bodyPr/>
          <a:lstStyle/>
          <a:p>
            <a:r>
              <a:rPr lang="en-US" dirty="0"/>
              <a:t>Demo: Traffic flow ingress</a:t>
            </a:r>
            <a:endParaRPr lang="en-AU" dirty="0"/>
          </a:p>
        </p:txBody>
      </p:sp>
      <p:sp>
        <p:nvSpPr>
          <p:cNvPr id="4" name="Slide Number Placeholder 3"/>
          <p:cNvSpPr>
            <a:spLocks noGrp="1"/>
          </p:cNvSpPr>
          <p:nvPr>
            <p:ph type="sldNum" sz="quarter" idx="4"/>
          </p:nvPr>
        </p:nvSpPr>
        <p:spPr/>
        <p:txBody>
          <a:bodyPr/>
          <a:lstStyle/>
          <a:p>
            <a:fld id="{FCC0A8DD-795A-4698-9080-8DA251D23CCA}" type="slidenum">
              <a:rPr lang="en-US" smtClean="0"/>
              <a:pPr/>
              <a:t>9</a:t>
            </a:fld>
            <a:endParaRPr lang="en-US"/>
          </a:p>
        </p:txBody>
      </p:sp>
      <p:sp>
        <p:nvSpPr>
          <p:cNvPr id="6" name="Content Placeholder 6">
            <a:extLst>
              <a:ext uri="{FF2B5EF4-FFF2-40B4-BE49-F238E27FC236}">
                <a16:creationId xmlns:a16="http://schemas.microsoft.com/office/drawing/2014/main" id="{037E3AA0-168F-47B8-B6A6-CA651A580437}"/>
              </a:ext>
            </a:extLst>
          </p:cNvPr>
          <p:cNvSpPr txBox="1">
            <a:spLocks/>
          </p:cNvSpPr>
          <p:nvPr/>
        </p:nvSpPr>
        <p:spPr>
          <a:xfrm>
            <a:off x="838200" y="1792865"/>
            <a:ext cx="9406247" cy="4461163"/>
          </a:xfrm>
          <a:prstGeom prst="rect">
            <a:avLst/>
          </a:prstGeom>
        </p:spPr>
        <p:txBody>
          <a:bodyPr vert="horz" wrap="square" lIns="91440" tIns="45720" rIns="91440" bIns="45720" rtlCol="0" anchor="t" anchorCtr="0">
            <a:noAutofit/>
          </a:bodyPr>
          <a:lstStyle>
            <a:lvl1pPr marL="176213" indent="-176213" algn="l" defTabSz="914400" rtl="0" eaLnBrk="1" latinLnBrk="0" hangingPunct="1">
              <a:lnSpc>
                <a:spcPct val="100000"/>
              </a:lnSpc>
              <a:spcBef>
                <a:spcPts val="600"/>
              </a:spcBef>
              <a:buClr>
                <a:schemeClr val="bg2"/>
              </a:buClr>
              <a:buFont typeface="Arial" panose="020B0604020202020204" pitchFamily="34" charset="0"/>
              <a:buChar char="•"/>
              <a:defRPr sz="1600" kern="1200">
                <a:solidFill>
                  <a:srgbClr val="2A2C28"/>
                </a:solidFill>
                <a:latin typeface="+mj-lt"/>
                <a:ea typeface="+mn-ea"/>
                <a:cs typeface="+mn-cs"/>
              </a:defRPr>
            </a:lvl1pPr>
            <a:lvl2pPr marL="444500" indent="-176213" algn="l" defTabSz="914400" rtl="0" eaLnBrk="1" latinLnBrk="0" hangingPunct="1">
              <a:lnSpc>
                <a:spcPct val="100000"/>
              </a:lnSpc>
              <a:spcBef>
                <a:spcPts val="600"/>
              </a:spcBef>
              <a:buClr>
                <a:schemeClr val="tx2"/>
              </a:buClr>
              <a:buFont typeface="Arial" panose="020B0604020202020204" pitchFamily="34" charset="0"/>
              <a:buChar char="•"/>
              <a:defRPr sz="1600" kern="1200">
                <a:solidFill>
                  <a:srgbClr val="2A2C28"/>
                </a:solidFill>
                <a:latin typeface="+mj-lt"/>
                <a:ea typeface="+mn-ea"/>
                <a:cs typeface="+mn-cs"/>
              </a:defRPr>
            </a:lvl2pPr>
            <a:lvl3pPr marL="719138" indent="-182563" algn="l" defTabSz="914400" rtl="0" eaLnBrk="1" latinLnBrk="0" hangingPunct="1">
              <a:lnSpc>
                <a:spcPct val="100000"/>
              </a:lnSpc>
              <a:spcBef>
                <a:spcPts val="600"/>
              </a:spcBef>
              <a:buClr>
                <a:schemeClr val="tx2"/>
              </a:buClr>
              <a:buFont typeface="Arial" panose="020B0604020202020204" pitchFamily="34" charset="0"/>
              <a:buChar char="•"/>
              <a:defRPr sz="1600" kern="1200">
                <a:solidFill>
                  <a:srgbClr val="2A2C28"/>
                </a:solidFill>
                <a:latin typeface="+mj-lt"/>
                <a:ea typeface="+mn-ea"/>
                <a:cs typeface="+mn-cs"/>
              </a:defRPr>
            </a:lvl3pPr>
            <a:lvl4pPr marL="987425" indent="-182563" algn="l" defTabSz="914400" rtl="0" eaLnBrk="1" latinLnBrk="0" hangingPunct="1">
              <a:lnSpc>
                <a:spcPct val="100000"/>
              </a:lnSpc>
              <a:spcBef>
                <a:spcPts val="600"/>
              </a:spcBef>
              <a:buClr>
                <a:schemeClr val="tx2"/>
              </a:buClr>
              <a:buFont typeface="Arial" panose="020B0604020202020204" pitchFamily="34" charset="0"/>
              <a:buChar char="•"/>
              <a:tabLst/>
              <a:defRPr sz="1600" kern="1200">
                <a:solidFill>
                  <a:srgbClr val="2A2C28"/>
                </a:solidFill>
                <a:latin typeface="+mj-lt"/>
                <a:ea typeface="+mn-ea"/>
                <a:cs typeface="+mn-cs"/>
              </a:defRPr>
            </a:lvl4pPr>
            <a:lvl5pPr marL="1255713" indent="-176213" algn="l" defTabSz="914400" rtl="0" eaLnBrk="1" latinLnBrk="0" hangingPunct="1">
              <a:lnSpc>
                <a:spcPct val="100000"/>
              </a:lnSpc>
              <a:spcBef>
                <a:spcPts val="600"/>
              </a:spcBef>
              <a:buClr>
                <a:schemeClr val="tx2"/>
              </a:buClr>
              <a:buFont typeface="Arial" panose="020B0604020202020204" pitchFamily="34" charset="0"/>
              <a:buChar char="•"/>
              <a:defRPr sz="1600" kern="1200">
                <a:solidFill>
                  <a:srgbClr val="2A2C28"/>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buNone/>
            </a:pPr>
            <a:endParaRPr lang="en-AU" sz="1800" dirty="0">
              <a:effectLst/>
              <a:latin typeface="Calibri" panose="020F0502020204030204" pitchFamily="34" charset="0"/>
              <a:ea typeface="Calibri" panose="020F0502020204030204" pitchFamily="34" charset="0"/>
            </a:endParaRPr>
          </a:p>
        </p:txBody>
      </p:sp>
      <p:pic>
        <p:nvPicPr>
          <p:cNvPr id="5" name="Picture 4" descr="Timeline&#10;&#10;Description automatically generated">
            <a:extLst>
              <a:ext uri="{FF2B5EF4-FFF2-40B4-BE49-F238E27FC236}">
                <a16:creationId xmlns:a16="http://schemas.microsoft.com/office/drawing/2014/main" id="{4A4BA93A-7979-4539-B969-04E28CD5CF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7818" y="599862"/>
            <a:ext cx="9406247" cy="6023351"/>
          </a:xfrm>
          <a:prstGeom prst="rect">
            <a:avLst/>
          </a:prstGeom>
        </p:spPr>
      </p:pic>
      <p:sp>
        <p:nvSpPr>
          <p:cNvPr id="8" name="Oval 7">
            <a:extLst>
              <a:ext uri="{FF2B5EF4-FFF2-40B4-BE49-F238E27FC236}">
                <a16:creationId xmlns:a16="http://schemas.microsoft.com/office/drawing/2014/main" id="{448DAF4A-F8EF-4D6D-9025-A3CE9E9D2080}"/>
              </a:ext>
            </a:extLst>
          </p:cNvPr>
          <p:cNvSpPr/>
          <p:nvPr/>
        </p:nvSpPr>
        <p:spPr>
          <a:xfrm>
            <a:off x="6768936" y="1096488"/>
            <a:ext cx="162296" cy="106581"/>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000" dirty="0"/>
              <a:t>1</a:t>
            </a:r>
          </a:p>
        </p:txBody>
      </p:sp>
      <p:sp>
        <p:nvSpPr>
          <p:cNvPr id="9" name="Oval 8">
            <a:extLst>
              <a:ext uri="{FF2B5EF4-FFF2-40B4-BE49-F238E27FC236}">
                <a16:creationId xmlns:a16="http://schemas.microsoft.com/office/drawing/2014/main" id="{AB8A6A86-3D50-446A-A8D6-BFD543A38E2A}"/>
              </a:ext>
            </a:extLst>
          </p:cNvPr>
          <p:cNvSpPr/>
          <p:nvPr/>
        </p:nvSpPr>
        <p:spPr>
          <a:xfrm>
            <a:off x="6606640" y="1842654"/>
            <a:ext cx="162296" cy="106581"/>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000" dirty="0"/>
              <a:t>2</a:t>
            </a:r>
          </a:p>
        </p:txBody>
      </p:sp>
      <p:sp>
        <p:nvSpPr>
          <p:cNvPr id="10" name="Oval 9">
            <a:extLst>
              <a:ext uri="{FF2B5EF4-FFF2-40B4-BE49-F238E27FC236}">
                <a16:creationId xmlns:a16="http://schemas.microsoft.com/office/drawing/2014/main" id="{03B7CCAC-2291-40BD-BBC6-8593FB2165C2}"/>
              </a:ext>
            </a:extLst>
          </p:cNvPr>
          <p:cNvSpPr/>
          <p:nvPr/>
        </p:nvSpPr>
        <p:spPr>
          <a:xfrm>
            <a:off x="6576951" y="2238498"/>
            <a:ext cx="162296" cy="106581"/>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000" dirty="0"/>
              <a:t>3</a:t>
            </a:r>
          </a:p>
        </p:txBody>
      </p:sp>
      <p:sp>
        <p:nvSpPr>
          <p:cNvPr id="11" name="Oval 10">
            <a:extLst>
              <a:ext uri="{FF2B5EF4-FFF2-40B4-BE49-F238E27FC236}">
                <a16:creationId xmlns:a16="http://schemas.microsoft.com/office/drawing/2014/main" id="{3B5FC06D-6041-427C-83E8-D4874BAF6245}"/>
              </a:ext>
            </a:extLst>
          </p:cNvPr>
          <p:cNvSpPr/>
          <p:nvPr/>
        </p:nvSpPr>
        <p:spPr>
          <a:xfrm>
            <a:off x="6303819" y="2701636"/>
            <a:ext cx="162296" cy="106581"/>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000" dirty="0"/>
              <a:t>4</a:t>
            </a:r>
          </a:p>
        </p:txBody>
      </p:sp>
      <p:sp>
        <p:nvSpPr>
          <p:cNvPr id="12" name="Oval 11">
            <a:extLst>
              <a:ext uri="{FF2B5EF4-FFF2-40B4-BE49-F238E27FC236}">
                <a16:creationId xmlns:a16="http://schemas.microsoft.com/office/drawing/2014/main" id="{5C7FEE3C-8410-4F0A-9F72-87657859914C}"/>
              </a:ext>
            </a:extLst>
          </p:cNvPr>
          <p:cNvSpPr/>
          <p:nvPr/>
        </p:nvSpPr>
        <p:spPr>
          <a:xfrm>
            <a:off x="5460175" y="3057896"/>
            <a:ext cx="162296" cy="106581"/>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000" dirty="0"/>
              <a:t>5</a:t>
            </a:r>
          </a:p>
        </p:txBody>
      </p:sp>
      <p:sp>
        <p:nvSpPr>
          <p:cNvPr id="13" name="Oval 12">
            <a:extLst>
              <a:ext uri="{FF2B5EF4-FFF2-40B4-BE49-F238E27FC236}">
                <a16:creationId xmlns:a16="http://schemas.microsoft.com/office/drawing/2014/main" id="{5ACCAA25-E5F5-450F-90EA-91BADB73B0D5}"/>
              </a:ext>
            </a:extLst>
          </p:cNvPr>
          <p:cNvSpPr/>
          <p:nvPr/>
        </p:nvSpPr>
        <p:spPr>
          <a:xfrm>
            <a:off x="3038105" y="5436919"/>
            <a:ext cx="162296" cy="106581"/>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000" dirty="0"/>
              <a:t>6</a:t>
            </a:r>
          </a:p>
        </p:txBody>
      </p:sp>
      <p:sp>
        <p:nvSpPr>
          <p:cNvPr id="14" name="Oval 13">
            <a:extLst>
              <a:ext uri="{FF2B5EF4-FFF2-40B4-BE49-F238E27FC236}">
                <a16:creationId xmlns:a16="http://schemas.microsoft.com/office/drawing/2014/main" id="{D2F2FCA8-7777-4F1C-8804-6A3C25610B62}"/>
              </a:ext>
            </a:extLst>
          </p:cNvPr>
          <p:cNvSpPr/>
          <p:nvPr/>
        </p:nvSpPr>
        <p:spPr>
          <a:xfrm>
            <a:off x="4566063" y="5543500"/>
            <a:ext cx="162296" cy="106581"/>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000" dirty="0"/>
              <a:t>6</a:t>
            </a:r>
          </a:p>
        </p:txBody>
      </p:sp>
    </p:spTree>
    <p:extLst>
      <p:ext uri="{BB962C8B-B14F-4D97-AF65-F5344CB8AC3E}">
        <p14:creationId xmlns:p14="http://schemas.microsoft.com/office/powerpoint/2010/main" val="4279333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Custom 97">
      <a:dk1>
        <a:srgbClr val="2A2C28"/>
      </a:dk1>
      <a:lt1>
        <a:srgbClr val="FFFFFF"/>
      </a:lt1>
      <a:dk2>
        <a:srgbClr val="4A545D"/>
      </a:dk2>
      <a:lt2>
        <a:srgbClr val="007A68"/>
      </a:lt2>
      <a:accent1>
        <a:srgbClr val="00AD7D"/>
      </a:accent1>
      <a:accent2>
        <a:srgbClr val="E86E25"/>
      </a:accent2>
      <a:accent3>
        <a:srgbClr val="E0CD21"/>
      </a:accent3>
      <a:accent4>
        <a:srgbClr val="B2AD9E"/>
      </a:accent4>
      <a:accent5>
        <a:srgbClr val="FFCB05"/>
      </a:accent5>
      <a:accent6>
        <a:srgbClr val="E55537"/>
      </a:accent6>
      <a:hlink>
        <a:srgbClr val="00AAA6"/>
      </a:hlink>
      <a:folHlink>
        <a:srgbClr val="F3901D"/>
      </a:folHlink>
    </a:clrScheme>
    <a:fontScheme name="Toll Group">
      <a:majorFont>
        <a:latin typeface="Arial"/>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8bf03ba0-e82b-4841-ab10-5a4a1edb8dad" xsi:nil="true"/>
    <lcf76f155ced4ddcb4097134ff3c332f xmlns="0194a2ae-fe37-4a18-8581-1bf83fa59d7c">
      <Terms xmlns="http://schemas.microsoft.com/office/infopath/2007/PartnerControls"/>
    </lcf76f155ced4ddcb4097134ff3c332f>
    <PublishingExpirationDate xmlns="http://schemas.microsoft.com/sharepoint/v3" xsi:nil="true"/>
    <PublishingStartDate xmlns="http://schemas.microsoft.com/sharepoint/v3"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B85B1FF2A8813345A8A7E08184C085FF" ma:contentTypeVersion="15" ma:contentTypeDescription="Create a new document." ma:contentTypeScope="" ma:versionID="453709a52490adab3acb94f3f6444ce5">
  <xsd:schema xmlns:xsd="http://www.w3.org/2001/XMLSchema" xmlns:xs="http://www.w3.org/2001/XMLSchema" xmlns:p="http://schemas.microsoft.com/office/2006/metadata/properties" xmlns:ns1="http://schemas.microsoft.com/sharepoint/v3" xmlns:ns2="09630530-df53-4437-bc97-b59417d66470" xmlns:ns3="0194a2ae-fe37-4a18-8581-1bf83fa59d7c" xmlns:ns4="8bf03ba0-e82b-4841-ab10-5a4a1edb8dad" targetNamespace="http://schemas.microsoft.com/office/2006/metadata/properties" ma:root="true" ma:fieldsID="76eb81fcfd46896c18563646f584df2a" ns1:_="" ns2:_="" ns3:_="" ns4:_="">
    <xsd:import namespace="http://schemas.microsoft.com/sharepoint/v3"/>
    <xsd:import namespace="09630530-df53-4437-bc97-b59417d66470"/>
    <xsd:import namespace="0194a2ae-fe37-4a18-8581-1bf83fa59d7c"/>
    <xsd:import namespace="8bf03ba0-e82b-4841-ab10-5a4a1edb8dad"/>
    <xsd:element name="properties">
      <xsd:complexType>
        <xsd:sequence>
          <xsd:element name="documentManagement">
            <xsd:complexType>
              <xsd:all>
                <xsd:element ref="ns1:PublishingStartDate" minOccurs="0"/>
                <xsd:element ref="ns1:PublishingExpirationDate" minOccurs="0"/>
                <xsd:element ref="ns2:SharedWithUsers" minOccurs="0"/>
                <xsd:element ref="ns2:SharedWithDetails" minOccurs="0"/>
                <xsd:element ref="ns3:MediaServiceMetadata" minOccurs="0"/>
                <xsd:element ref="ns3:MediaServiceFastMetadata" minOccurs="0"/>
                <xsd:element ref="ns3:lcf76f155ced4ddcb4097134ff3c332f" minOccurs="0"/>
                <xsd:element ref="ns4:TaxCatchAll" minOccurs="0"/>
                <xsd:element ref="ns3:MediaServiceObjectDetectorVersions" minOccurs="0"/>
                <xsd:element ref="ns3:MediaServiceOCR" minOccurs="0"/>
                <xsd:element ref="ns3:MediaServiceGenerationTime" minOccurs="0"/>
                <xsd:element ref="ns3:MediaServiceEventHashCode" minOccurs="0"/>
                <xsd:element ref="ns3:MediaServiceDateTaken" minOccurs="0"/>
                <xsd:element ref="ns3:MediaLengthInSeconds"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8" nillable="true" ma:displayName="Scheduling Start Date" ma:description="Scheduling Start Date is a site column created by the Publishing feature. It is used to specify the date and time on which this page will first appear to site visitors." ma:hidden="true" ma:internalName="PublishingStartDate">
      <xsd:simpleType>
        <xsd:restriction base="dms:Unknown"/>
      </xsd:simpleType>
    </xsd:element>
    <xsd:element name="PublishingExpirationDate" ma:index="9" nillable="true" ma:displayName="Scheduling End Date" ma:description="Scheduling End Date is a site column created by the Publishing feature. It is used to specify the date and time on which this page will no longer appear to site visitors." ma:hidden="true" ma:internalName="PublishingExpirationDat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09630530-df53-4437-bc97-b59417d66470"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0194a2ae-fe37-4a18-8581-1bf83fa59d7c" elementFormDefault="qualified">
    <xsd:import namespace="http://schemas.microsoft.com/office/2006/documentManagement/types"/>
    <xsd:import namespace="http://schemas.microsoft.com/office/infopath/2007/PartnerControls"/>
    <xsd:element name="MediaServiceMetadata" ma:index="12" nillable="true" ma:displayName="MediaServiceMetadata" ma:hidden="true" ma:internalName="MediaServiceMetadata" ma:readOnly="true">
      <xsd:simpleType>
        <xsd:restriction base="dms:Note"/>
      </xsd:simpleType>
    </xsd:element>
    <xsd:element name="MediaServiceFastMetadata" ma:index="13" nillable="true" ma:displayName="MediaServiceFastMetadata" ma:hidden="true" ma:internalName="MediaServiceFastMetadata" ma:readOnly="true">
      <xsd:simpleType>
        <xsd:restriction base="dms:Note"/>
      </xsd:simpleType>
    </xsd:element>
    <xsd:element name="lcf76f155ced4ddcb4097134ff3c332f" ma:index="15" nillable="true" ma:taxonomy="true" ma:internalName="lcf76f155ced4ddcb4097134ff3c332f" ma:taxonomyFieldName="MediaServiceImageTags" ma:displayName="Image Tags" ma:readOnly="false" ma:fieldId="{5cf76f15-5ced-4ddc-b409-7134ff3c332f}" ma:taxonomyMulti="true" ma:sspId="92978057-0492-48d0-bb31-1892e5d02851"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17" nillable="true" ma:displayName="MediaServiceObjectDetectorVersions" ma:hidden="true" ma:indexed="true" ma:internalName="MediaServiceObjectDetectorVersions"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element name="MediaServiceDateTaken" ma:index="21" nillable="true" ma:displayName="MediaServiceDateTaken" ma:hidden="true" ma:indexed="true" ma:internalName="MediaServiceDateTaken" ma:readOnly="true">
      <xsd:simpleType>
        <xsd:restriction base="dms:Text"/>
      </xsd:simpleType>
    </xsd:element>
    <xsd:element name="MediaLengthInSeconds" ma:index="22" nillable="true" ma:displayName="MediaLengthInSeconds" ma:hidden="true" ma:internalName="MediaLengthInSeconds" ma:readOnly="true">
      <xsd:simpleType>
        <xsd:restriction base="dms:Unknown"/>
      </xsd:simpleType>
    </xsd:element>
    <xsd:element name="MediaServiceSearchProperties" ma:index="23"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8bf03ba0-e82b-4841-ab10-5a4a1edb8dad" elementFormDefault="qualified">
    <xsd:import namespace="http://schemas.microsoft.com/office/2006/documentManagement/types"/>
    <xsd:import namespace="http://schemas.microsoft.com/office/infopath/2007/PartnerControls"/>
    <xsd:element name="TaxCatchAll" ma:index="16" nillable="true" ma:displayName="Taxonomy Catch All Column" ma:hidden="true" ma:list="{0e4f1d1d-ad27-446f-9e6f-be91f5b8ce72}" ma:internalName="TaxCatchAll" ma:showField="CatchAllData" ma:web="09630530-df53-4437-bc97-b59417d66470">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2A927F4-1AAB-4723-AAE5-93EE94E70426}">
  <ds:schemaRefs>
    <ds:schemaRef ds:uri="http://purl.org/dc/terms/"/>
    <ds:schemaRef ds:uri="http://schemas.microsoft.com/office/2006/documentManagement/types"/>
    <ds:schemaRef ds:uri="http://purl.org/dc/elements/1.1/"/>
    <ds:schemaRef ds:uri="237eb739-b08d-4b6a-a539-32d37d509e83"/>
    <ds:schemaRef ds:uri="http://schemas.microsoft.com/office/infopath/2007/PartnerControls"/>
    <ds:schemaRef ds:uri="http://schemas.openxmlformats.org/package/2006/metadata/core-properties"/>
    <ds:schemaRef ds:uri="22286e28-196c-419d-87e4-ed71fec33f61"/>
    <ds:schemaRef ds:uri="http://schemas.microsoft.com/office/2006/metadata/properties"/>
    <ds:schemaRef ds:uri="http://www.w3.org/XML/1998/namespace"/>
    <ds:schemaRef ds:uri="http://purl.org/dc/dcmitype/"/>
    <ds:schemaRef ds:uri="8bf03ba0-e82b-4841-ab10-5a4a1edb8dad"/>
    <ds:schemaRef ds:uri="0194a2ae-fe37-4a18-8581-1bf83fa59d7c"/>
    <ds:schemaRef ds:uri="http://schemas.microsoft.com/sharepoint/v3"/>
  </ds:schemaRefs>
</ds:datastoreItem>
</file>

<file path=customXml/itemProps2.xml><?xml version="1.0" encoding="utf-8"?>
<ds:datastoreItem xmlns:ds="http://schemas.openxmlformats.org/officeDocument/2006/customXml" ds:itemID="{63B3608F-A87D-47E0-80F2-890699E9169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09630530-df53-4437-bc97-b59417d66470"/>
    <ds:schemaRef ds:uri="0194a2ae-fe37-4a18-8581-1bf83fa59d7c"/>
    <ds:schemaRef ds:uri="8bf03ba0-e82b-4841-ab10-5a4a1edb8da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1DFFF375-786B-4331-986D-E248E03D515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 Theme</Template>
  <TotalTime>16322</TotalTime>
  <Words>1638</Words>
  <Application>Microsoft Office PowerPoint</Application>
  <PresentationFormat>Widescreen</PresentationFormat>
  <Paragraphs>156</Paragraphs>
  <Slides>22</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22</vt:i4>
      </vt:variant>
    </vt:vector>
  </HeadingPairs>
  <TitlesOfParts>
    <vt:vector size="25" baseType="lpstr">
      <vt:lpstr>Arial</vt:lpstr>
      <vt:lpstr>Calibri</vt:lpstr>
      <vt:lpstr>Office Theme</vt:lpstr>
      <vt:lpstr>Architecture framework: Current AWS architecture</vt:lpstr>
      <vt:lpstr>Options considered: Combined (Distributed+Centralized) AWS Network Firewall</vt:lpstr>
      <vt:lpstr>Architecture framework: Target AWS architecture</vt:lpstr>
      <vt:lpstr>Architecture framework: Target AWS architecture</vt:lpstr>
      <vt:lpstr>Architecture framework: Target AWS architecture ***UPDATED</vt:lpstr>
      <vt:lpstr>Architecture framework: ‘UPDATED’ Target AWS architecture</vt:lpstr>
      <vt:lpstr>Architecture framework: ‘UPDATED’ Logical view (centralized)</vt:lpstr>
      <vt:lpstr>Test Cases</vt:lpstr>
      <vt:lpstr>Demo: Traffic flow ingress</vt:lpstr>
      <vt:lpstr>Demo: Traffic flow egress</vt:lpstr>
      <vt:lpstr>Demo: Traffic flow inter-VPC</vt:lpstr>
      <vt:lpstr>PowerPoint Presentation</vt:lpstr>
      <vt:lpstr>Architecture framework: Logical view (centralized)</vt:lpstr>
      <vt:lpstr>Architecture framework: Logging and monitoring</vt:lpstr>
      <vt:lpstr>Decommissioning opportunities</vt:lpstr>
      <vt:lpstr>Appendix B: Network Firewall concepts</vt:lpstr>
      <vt:lpstr>Appendix C: Inspection VPC (Inter-VPC)</vt:lpstr>
      <vt:lpstr>Appendix D: Inspection VPC (VPC &amp; on-premise)</vt:lpstr>
      <vt:lpstr>Appendix E: Ingress VPC</vt:lpstr>
      <vt:lpstr>Appendix F: AWS Security Scope</vt:lpstr>
      <vt:lpstr>Appendix H: Current AWS Organization Structure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Use for high level architecture for presentation at the ASRB</dc:title>
  <dc:creator>Slidemaster</dc:creator>
  <cp:lastModifiedBy>Rajan, Praveen</cp:lastModifiedBy>
  <cp:revision>325</cp:revision>
  <dcterms:created xsi:type="dcterms:W3CDTF">2018-04-08T02:46:35Z</dcterms:created>
  <dcterms:modified xsi:type="dcterms:W3CDTF">2023-10-27T11:40:40Z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0x010100B85B1FF2A8813345A8A7E08184C085FF</vt:lpwstr>
  </property>
  <property fmtid="{D5CDD505-2E9C-101B-9397-08002B2CF9AE}" pid="3" name="_dlc_DocIdItemGuid">
    <vt:lpwstr>79928005-fae9-4f80-8177-53ae0ecb1c3d</vt:lpwstr>
  </property>
  <property fmtid="{D5CDD505-2E9C-101B-9397-08002B2CF9AE}" pid="4" name="MediaServiceImageTags">
    <vt:lpwstr/>
  </property>
</Properties>
</file>